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</p:sldMasterIdLst>
  <p:notesMasterIdLst>
    <p:notesMasterId r:id="rId40"/>
  </p:notesMasterIdLst>
  <p:sldIdLst>
    <p:sldId id="568" r:id="rId3"/>
    <p:sldId id="290" r:id="rId4"/>
    <p:sldId id="569" r:id="rId5"/>
    <p:sldId id="585" r:id="rId6"/>
    <p:sldId id="586" r:id="rId7"/>
    <p:sldId id="587" r:id="rId8"/>
    <p:sldId id="588" r:id="rId9"/>
    <p:sldId id="589" r:id="rId10"/>
    <p:sldId id="595" r:id="rId11"/>
    <p:sldId id="596" r:id="rId12"/>
    <p:sldId id="591" r:id="rId13"/>
    <p:sldId id="592" r:id="rId14"/>
    <p:sldId id="593" r:id="rId15"/>
    <p:sldId id="594" r:id="rId16"/>
    <p:sldId id="578" r:id="rId17"/>
    <p:sldId id="597" r:id="rId18"/>
    <p:sldId id="598" r:id="rId19"/>
    <p:sldId id="599" r:id="rId20"/>
    <p:sldId id="600" r:id="rId21"/>
    <p:sldId id="601" r:id="rId22"/>
    <p:sldId id="602" r:id="rId23"/>
    <p:sldId id="603" r:id="rId24"/>
    <p:sldId id="604" r:id="rId25"/>
    <p:sldId id="577" r:id="rId26"/>
    <p:sldId id="570" r:id="rId27"/>
    <p:sldId id="572" r:id="rId28"/>
    <p:sldId id="573" r:id="rId29"/>
    <p:sldId id="574" r:id="rId30"/>
    <p:sldId id="575" r:id="rId31"/>
    <p:sldId id="576" r:id="rId32"/>
    <p:sldId id="583" r:id="rId33"/>
    <p:sldId id="580" r:id="rId34"/>
    <p:sldId id="579" r:id="rId35"/>
    <p:sldId id="581" r:id="rId36"/>
    <p:sldId id="582" r:id="rId37"/>
    <p:sldId id="584" r:id="rId38"/>
    <p:sldId id="291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94C"/>
    <a:srgbClr val="FF2929"/>
    <a:srgbClr val="FF4F4F"/>
    <a:srgbClr val="4472C4"/>
    <a:srgbClr val="E9EBF5"/>
    <a:srgbClr val="CFD5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24" autoAdjust="0"/>
    <p:restoredTop sz="94660"/>
  </p:normalViewPr>
  <p:slideViewPr>
    <p:cSldViewPr snapToGrid="0">
      <p:cViewPr varScale="1">
        <p:scale>
          <a:sx n="72" d="100"/>
          <a:sy n="72" d="100"/>
        </p:scale>
        <p:origin x="4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47" Type="http://schemas.openxmlformats.org/officeDocument/2006/relationships/customXml" Target="../customXml/item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customXml" Target="../customXml/item2.xml"/><Relationship Id="rId20" Type="http://schemas.openxmlformats.org/officeDocument/2006/relationships/slide" Target="slides/slide18.xml"/><Relationship Id="rId4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4E99F-E573-4485-B4C8-23A38BDE059D}" type="datetimeFigureOut">
              <a:rPr lang="en-US" smtClean="0"/>
              <a:t>10/17/2023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8B9595-7DC1-44D8-AC88-63564C84FA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618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30CFA-805A-4FD3-B3A0-DAAA5993DA17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436227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230CFA-805A-4FD3-B3A0-DAAA5993DA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116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230CFA-805A-4FD3-B3A0-DAAA5993DA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40522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230CFA-805A-4FD3-B3A0-DAAA5993DA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23197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230CFA-805A-4FD3-B3A0-DAAA5993DA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44598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230CFA-805A-4FD3-B3A0-DAAA5993DA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27824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230CFA-805A-4FD3-B3A0-DAAA5993DA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527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230CFA-805A-4FD3-B3A0-DAAA5993DA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28608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230CFA-805A-4FD3-B3A0-DAAA5993DA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53463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230CFA-805A-4FD3-B3A0-DAAA5993DA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59714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230CFA-805A-4FD3-B3A0-DAAA5993DA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9961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230CFA-805A-4FD3-B3A0-DAAA5993DA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80126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230CFA-805A-4FD3-B3A0-DAAA5993DA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69503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230CFA-805A-4FD3-B3A0-DAAA5993DA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47734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230CFA-805A-4FD3-B3A0-DAAA5993DA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18274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230CFA-805A-4FD3-B3A0-DAAA5993DA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23810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230CFA-805A-4FD3-B3A0-DAAA5993DA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86604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230CFA-805A-4FD3-B3A0-DAAA5993DA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37778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230CFA-805A-4FD3-B3A0-DAAA5993DA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715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230CFA-805A-4FD3-B3A0-DAAA5993DA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7604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230CFA-805A-4FD3-B3A0-DAAA5993DA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299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230CFA-805A-4FD3-B3A0-DAAA5993DA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2597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230CFA-805A-4FD3-B3A0-DAAA5993DA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715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230CFA-805A-4FD3-B3A0-DAAA5993DA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2319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230CFA-805A-4FD3-B3A0-DAAA5993DA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0114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230CFA-805A-4FD3-B3A0-DAAA5993DA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706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20">
            <a:extLst>
              <a:ext uri="{FF2B5EF4-FFF2-40B4-BE49-F238E27FC236}">
                <a16:creationId xmlns:a16="http://schemas.microsoft.com/office/drawing/2014/main" id="{B34D1084-A1D5-C566-0346-D77807ABD4FB}"/>
              </a:ext>
            </a:extLst>
          </p:cNvPr>
          <p:cNvSpPr/>
          <p:nvPr/>
        </p:nvSpPr>
        <p:spPr>
          <a:xfrm flipV="1">
            <a:off x="0" y="-6"/>
            <a:ext cx="9730071" cy="5404111"/>
          </a:xfrm>
          <a:custGeom>
            <a:avLst/>
            <a:gdLst>
              <a:gd name="connsiteX0" fmla="*/ 0 w 8965121"/>
              <a:gd name="connsiteY0" fmla="*/ 5404111 h 5404111"/>
              <a:gd name="connsiteX1" fmla="*/ 0 w 8965121"/>
              <a:gd name="connsiteY1" fmla="*/ 0 h 5404111"/>
              <a:gd name="connsiteX2" fmla="*/ 8965121 w 8965121"/>
              <a:gd name="connsiteY2" fmla="*/ 5404111 h 5404111"/>
              <a:gd name="connsiteX3" fmla="*/ 0 w 8965121"/>
              <a:gd name="connsiteY3" fmla="*/ 5404111 h 5404111"/>
              <a:gd name="connsiteX0" fmla="*/ 0 w 8209747"/>
              <a:gd name="connsiteY0" fmla="*/ 5404111 h 5404111"/>
              <a:gd name="connsiteX1" fmla="*/ 0 w 8209747"/>
              <a:gd name="connsiteY1" fmla="*/ 0 h 5404111"/>
              <a:gd name="connsiteX2" fmla="*/ 8209747 w 8209747"/>
              <a:gd name="connsiteY2" fmla="*/ 5404111 h 5404111"/>
              <a:gd name="connsiteX3" fmla="*/ 0 w 8209747"/>
              <a:gd name="connsiteY3" fmla="*/ 5404111 h 5404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09747" h="5404111">
                <a:moveTo>
                  <a:pt x="0" y="5404111"/>
                </a:moveTo>
                <a:lnTo>
                  <a:pt x="0" y="0"/>
                </a:lnTo>
                <a:lnTo>
                  <a:pt x="8209747" y="5404111"/>
                </a:lnTo>
                <a:lnTo>
                  <a:pt x="0" y="540411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/>
        </p:nvCxnSpPr>
        <p:spPr>
          <a:xfrm flipV="1">
            <a:off x="-17837" y="1"/>
            <a:ext cx="6658917" cy="33440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/>
        </p:nvCxnSpPr>
        <p:spPr>
          <a:xfrm flipV="1">
            <a:off x="9859617" y="4708039"/>
            <a:ext cx="2359561" cy="122562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3" y="2006085"/>
            <a:ext cx="4853573" cy="161625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 title="Subtitl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6" y="3641000"/>
            <a:ext cx="4854340" cy="12575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25" b="0" i="0" spc="253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385776" indent="0" algn="ctr">
              <a:buNone/>
              <a:defRPr sz="1688"/>
            </a:lvl2pPr>
            <a:lvl3pPr marL="771551" indent="0" algn="ctr">
              <a:buNone/>
              <a:defRPr sz="1519"/>
            </a:lvl3pPr>
            <a:lvl4pPr marL="1157327" indent="0" algn="ctr">
              <a:buNone/>
              <a:defRPr sz="1350"/>
            </a:lvl4pPr>
            <a:lvl5pPr marL="1543103" indent="0" algn="ctr">
              <a:buNone/>
              <a:defRPr sz="1350"/>
            </a:lvl5pPr>
            <a:lvl6pPr marL="1928879" indent="0" algn="ctr">
              <a:buNone/>
              <a:defRPr sz="1350"/>
            </a:lvl6pPr>
            <a:lvl7pPr marL="2314654" indent="0" algn="ctr">
              <a:buNone/>
              <a:defRPr sz="1350"/>
            </a:lvl7pPr>
            <a:lvl8pPr marL="2700430" indent="0" algn="ctr">
              <a:buNone/>
              <a:defRPr sz="1350"/>
            </a:lvl8pPr>
            <a:lvl9pPr marL="3086206" indent="0" algn="ctr">
              <a:buNone/>
              <a:defRPr sz="1350"/>
            </a:lvl9pPr>
          </a:lstStyle>
          <a:p>
            <a:r>
              <a:rPr lang="en-US" noProof="0" dirty="0"/>
              <a:t>CLICK TO EDIT SUBTITLE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/>
        </p:nvCxnSpPr>
        <p:spPr>
          <a:xfrm flipV="1">
            <a:off x="-17836" y="4733925"/>
            <a:ext cx="1699881" cy="96714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26">
            <a:extLst>
              <a:ext uri="{FF2B5EF4-FFF2-40B4-BE49-F238E27FC236}">
                <a16:creationId xmlns:a16="http://schemas.microsoft.com/office/drawing/2014/main" id="{79AC2A93-7A91-A350-2FCF-7DC42EA7FFB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99355" y="889777"/>
            <a:ext cx="5096646" cy="5078447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414476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359">
          <p15:clr>
            <a:srgbClr val="FBAE40"/>
          </p15:clr>
        </p15:guide>
        <p15:guide id="3" pos="117">
          <p15:clr>
            <a:srgbClr val="FBAE40"/>
          </p15:clr>
        </p15:guide>
        <p15:guide id="4" orient="horz" pos="4179">
          <p15:clr>
            <a:srgbClr val="FBAE40"/>
          </p15:clr>
        </p15:guide>
        <p15:guide id="5" orient="horz" pos="143">
          <p15:clr>
            <a:srgbClr val="FBAE40"/>
          </p15:clr>
        </p15:guide>
        <p15:guide id="6" pos="2073">
          <p15:clr>
            <a:srgbClr val="FBAE40"/>
          </p15:clr>
        </p15:guide>
        <p15:guide id="7" pos="37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/>
        </p:nvSpPr>
        <p:spPr>
          <a:xfrm flipV="1">
            <a:off x="0" y="-6"/>
            <a:ext cx="10625329" cy="5404111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/>
        </p:nvCxnSpPr>
        <p:spPr>
          <a:xfrm flipV="1">
            <a:off x="1" y="0"/>
            <a:ext cx="6030687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/>
        </p:nvCxnSpPr>
        <p:spPr>
          <a:xfrm flipV="1">
            <a:off x="9004302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3" y="2006085"/>
            <a:ext cx="4853573" cy="161625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 title="Subtitl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6" y="3641000"/>
            <a:ext cx="4854340" cy="12575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25" b="0" i="0" spc="253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385776" indent="0" algn="ctr">
              <a:buNone/>
              <a:defRPr sz="1688"/>
            </a:lvl2pPr>
            <a:lvl3pPr marL="771551" indent="0" algn="ctr">
              <a:buNone/>
              <a:defRPr sz="1519"/>
            </a:lvl3pPr>
            <a:lvl4pPr marL="1157327" indent="0" algn="ctr">
              <a:buNone/>
              <a:defRPr sz="1350"/>
            </a:lvl4pPr>
            <a:lvl5pPr marL="1543103" indent="0" algn="ctr">
              <a:buNone/>
              <a:defRPr sz="1350"/>
            </a:lvl5pPr>
            <a:lvl6pPr marL="1928879" indent="0" algn="ctr">
              <a:buNone/>
              <a:defRPr sz="1350"/>
            </a:lvl6pPr>
            <a:lvl7pPr marL="2314654" indent="0" algn="ctr">
              <a:buNone/>
              <a:defRPr sz="1350"/>
            </a:lvl7pPr>
            <a:lvl8pPr marL="2700430" indent="0" algn="ctr">
              <a:buNone/>
              <a:defRPr sz="1350"/>
            </a:lvl8pPr>
            <a:lvl9pPr marL="3086206" indent="0" algn="ctr">
              <a:buNone/>
              <a:defRPr sz="135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/>
        </p:nvCxnSpPr>
        <p:spPr>
          <a:xfrm flipV="1">
            <a:off x="-17837" y="4700019"/>
            <a:ext cx="1919789" cy="100105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322F2CC8-95CB-F996-C4D4-B2B222FD40D7}"/>
              </a:ext>
            </a:extLst>
          </p:cNvPr>
          <p:cNvPicPr>
            <a:picLocks/>
          </p:cNvPicPr>
          <p:nvPr/>
        </p:nvPicPr>
        <p:blipFill>
          <a:blip r:embed="rId2"/>
          <a:srcRect l="382" r="382"/>
          <a:stretch/>
        </p:blipFill>
        <p:spPr>
          <a:xfrm>
            <a:off x="11068856" y="96205"/>
            <a:ext cx="1006997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6767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359">
          <p15:clr>
            <a:srgbClr val="FBAE40"/>
          </p15:clr>
        </p15:guide>
        <p15:guide id="3" pos="117">
          <p15:clr>
            <a:srgbClr val="FBAE40"/>
          </p15:clr>
        </p15:guide>
        <p15:guide id="4" orient="horz" pos="4179">
          <p15:clr>
            <a:srgbClr val="FBAE40"/>
          </p15:clr>
        </p15:guide>
        <p15:guide id="5" orient="horz" pos="143">
          <p15:clr>
            <a:srgbClr val="FBAE40"/>
          </p15:clr>
        </p15:guide>
        <p15:guide id="6" pos="2073">
          <p15:clr>
            <a:srgbClr val="FBAE40"/>
          </p15:clr>
        </p15:guide>
        <p15:guide id="7" pos="37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/>
        </p:nvSpPr>
        <p:spPr>
          <a:xfrm flipV="1">
            <a:off x="0" y="-6"/>
            <a:ext cx="10625329" cy="4946911"/>
          </a:xfrm>
          <a:custGeom>
            <a:avLst/>
            <a:gdLst>
              <a:gd name="connsiteX0" fmla="*/ 0 w 8965121"/>
              <a:gd name="connsiteY0" fmla="*/ 5404111 h 5404111"/>
              <a:gd name="connsiteX1" fmla="*/ 0 w 8965121"/>
              <a:gd name="connsiteY1" fmla="*/ 0 h 5404111"/>
              <a:gd name="connsiteX2" fmla="*/ 8965121 w 8965121"/>
              <a:gd name="connsiteY2" fmla="*/ 5404111 h 5404111"/>
              <a:gd name="connsiteX3" fmla="*/ 0 w 8965121"/>
              <a:gd name="connsiteY3" fmla="*/ 5404111 h 5404111"/>
              <a:gd name="connsiteX0" fmla="*/ 0 w 8965121"/>
              <a:gd name="connsiteY0" fmla="*/ 5086611 h 5086611"/>
              <a:gd name="connsiteX1" fmla="*/ 0 w 8965121"/>
              <a:gd name="connsiteY1" fmla="*/ 0 h 5086611"/>
              <a:gd name="connsiteX2" fmla="*/ 8965121 w 8965121"/>
              <a:gd name="connsiteY2" fmla="*/ 5086611 h 5086611"/>
              <a:gd name="connsiteX3" fmla="*/ 0 w 8965121"/>
              <a:gd name="connsiteY3" fmla="*/ 5086611 h 5086611"/>
              <a:gd name="connsiteX0" fmla="*/ 0 w 8965121"/>
              <a:gd name="connsiteY0" fmla="*/ 4946911 h 4946911"/>
              <a:gd name="connsiteX1" fmla="*/ 0 w 8965121"/>
              <a:gd name="connsiteY1" fmla="*/ 0 h 4946911"/>
              <a:gd name="connsiteX2" fmla="*/ 8965121 w 8965121"/>
              <a:gd name="connsiteY2" fmla="*/ 4946911 h 4946911"/>
              <a:gd name="connsiteX3" fmla="*/ 0 w 8965121"/>
              <a:gd name="connsiteY3" fmla="*/ 4946911 h 4946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65121" h="4946911">
                <a:moveTo>
                  <a:pt x="0" y="4946911"/>
                </a:moveTo>
                <a:lnTo>
                  <a:pt x="0" y="0"/>
                </a:lnTo>
                <a:lnTo>
                  <a:pt x="8965121" y="4946911"/>
                </a:lnTo>
                <a:lnTo>
                  <a:pt x="0" y="494691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/>
        </p:nvCxnSpPr>
        <p:spPr>
          <a:xfrm flipV="1">
            <a:off x="2" y="1010091"/>
            <a:ext cx="1785257" cy="90750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 title="Title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5" y="1987424"/>
            <a:ext cx="4911633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  <a:cs typeface="Calibri Light" panose="020F03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01" name="Text Placeholder 2" title="Subtitle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5" y="3792047"/>
            <a:ext cx="4911633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0" i="0" spc="253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385776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771551" indent="0">
              <a:buNone/>
              <a:defRPr sz="1519">
                <a:solidFill>
                  <a:schemeClr val="tx1">
                    <a:tint val="75000"/>
                  </a:schemeClr>
                </a:solidFill>
              </a:defRPr>
            </a:lvl3pPr>
            <a:lvl4pPr marL="115732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4pPr>
            <a:lvl5pPr marL="154310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5pPr>
            <a:lvl6pPr marL="192887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6pPr>
            <a:lvl7pPr marL="2314654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7pPr>
            <a:lvl8pPr marL="270043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8pPr>
            <a:lvl9pPr marL="308620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/>
        </p:nvCxnSpPr>
        <p:spPr>
          <a:xfrm flipV="1">
            <a:off x="9004302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/>
        </p:nvCxnSpPr>
        <p:spPr>
          <a:xfrm flipV="1">
            <a:off x="219434" y="646422"/>
            <a:ext cx="6733043" cy="304922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4155A580-AFFA-3B00-902E-2AF85E14B5DA}"/>
              </a:ext>
            </a:extLst>
          </p:cNvPr>
          <p:cNvPicPr>
            <a:picLocks/>
          </p:cNvPicPr>
          <p:nvPr/>
        </p:nvPicPr>
        <p:blipFill>
          <a:blip r:embed="rId2"/>
          <a:srcRect l="382" r="382"/>
          <a:stretch/>
        </p:blipFill>
        <p:spPr>
          <a:xfrm>
            <a:off x="11068856" y="96205"/>
            <a:ext cx="1006997" cy="850392"/>
          </a:xfrm>
          <a:prstGeom prst="rect">
            <a:avLst/>
          </a:prstGeom>
        </p:spPr>
      </p:pic>
      <p:sp>
        <p:nvSpPr>
          <p:cNvPr id="3" name="Parallelogram 2">
            <a:extLst>
              <a:ext uri="{FF2B5EF4-FFF2-40B4-BE49-F238E27FC236}">
                <a16:creationId xmlns:a16="http://schemas.microsoft.com/office/drawing/2014/main" id="{C0155AC6-6A7A-B579-7975-CA1FF68AB61C}"/>
              </a:ext>
            </a:extLst>
          </p:cNvPr>
          <p:cNvSpPr/>
          <p:nvPr/>
        </p:nvSpPr>
        <p:spPr>
          <a:xfrm rot="19958790">
            <a:off x="-691868" y="3532950"/>
            <a:ext cx="3860164" cy="1746952"/>
          </a:xfrm>
          <a:prstGeom prst="parallelogram">
            <a:avLst>
              <a:gd name="adj" fmla="val 517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541BF5-2484-9A3F-38D2-FDD565182037}"/>
              </a:ext>
            </a:extLst>
          </p:cNvPr>
          <p:cNvCxnSpPr>
            <a:cxnSpLocks/>
          </p:cNvCxnSpPr>
          <p:nvPr/>
        </p:nvCxnSpPr>
        <p:spPr>
          <a:xfrm flipV="1">
            <a:off x="0" y="5136825"/>
            <a:ext cx="1973269" cy="86389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arallelogram 4">
            <a:extLst>
              <a:ext uri="{FF2B5EF4-FFF2-40B4-BE49-F238E27FC236}">
                <a16:creationId xmlns:a16="http://schemas.microsoft.com/office/drawing/2014/main" id="{587352C5-5EDB-BCDB-44CC-8D1DD72D0592}"/>
              </a:ext>
            </a:extLst>
          </p:cNvPr>
          <p:cNvSpPr/>
          <p:nvPr/>
        </p:nvSpPr>
        <p:spPr>
          <a:xfrm rot="19958790">
            <a:off x="-139032" y="3407046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sp>
        <p:nvSpPr>
          <p:cNvPr id="7" name="Parallelogram 24">
            <a:extLst>
              <a:ext uri="{FF2B5EF4-FFF2-40B4-BE49-F238E27FC236}">
                <a16:creationId xmlns:a16="http://schemas.microsoft.com/office/drawing/2014/main" id="{81747C8E-8ABA-DFC2-808F-68BD4C5DEF11}"/>
              </a:ext>
            </a:extLst>
          </p:cNvPr>
          <p:cNvSpPr/>
          <p:nvPr/>
        </p:nvSpPr>
        <p:spPr>
          <a:xfrm>
            <a:off x="8098755" y="-6"/>
            <a:ext cx="2077946" cy="758694"/>
          </a:xfrm>
          <a:custGeom>
            <a:avLst/>
            <a:gdLst>
              <a:gd name="connsiteX0" fmla="*/ 0 w 1905667"/>
              <a:gd name="connsiteY0" fmla="*/ 742819 h 742819"/>
              <a:gd name="connsiteX1" fmla="*/ 1454811 w 1905667"/>
              <a:gd name="connsiteY1" fmla="*/ 0 h 742819"/>
              <a:gd name="connsiteX2" fmla="*/ 1905667 w 1905667"/>
              <a:gd name="connsiteY2" fmla="*/ 0 h 742819"/>
              <a:gd name="connsiteX3" fmla="*/ 450856 w 1905667"/>
              <a:gd name="connsiteY3" fmla="*/ 742819 h 742819"/>
              <a:gd name="connsiteX4" fmla="*/ 0 w 1905667"/>
              <a:gd name="connsiteY4" fmla="*/ 742819 h 742819"/>
              <a:gd name="connsiteX0" fmla="*/ 0 w 1905667"/>
              <a:gd name="connsiteY0" fmla="*/ 742819 h 758694"/>
              <a:gd name="connsiteX1" fmla="*/ 1454811 w 1905667"/>
              <a:gd name="connsiteY1" fmla="*/ 0 h 758694"/>
              <a:gd name="connsiteX2" fmla="*/ 1905667 w 1905667"/>
              <a:gd name="connsiteY2" fmla="*/ 0 h 758694"/>
              <a:gd name="connsiteX3" fmla="*/ 663581 w 1905667"/>
              <a:gd name="connsiteY3" fmla="*/ 758694 h 758694"/>
              <a:gd name="connsiteX4" fmla="*/ 0 w 1905667"/>
              <a:gd name="connsiteY4" fmla="*/ 742819 h 758694"/>
              <a:gd name="connsiteX0" fmla="*/ 0 w 1753267"/>
              <a:gd name="connsiteY0" fmla="*/ 742819 h 758694"/>
              <a:gd name="connsiteX1" fmla="*/ 1302411 w 1753267"/>
              <a:gd name="connsiteY1" fmla="*/ 0 h 758694"/>
              <a:gd name="connsiteX2" fmla="*/ 1753267 w 1753267"/>
              <a:gd name="connsiteY2" fmla="*/ 0 h 758694"/>
              <a:gd name="connsiteX3" fmla="*/ 511181 w 1753267"/>
              <a:gd name="connsiteY3" fmla="*/ 758694 h 758694"/>
              <a:gd name="connsiteX4" fmla="*/ 0 w 1753267"/>
              <a:gd name="connsiteY4" fmla="*/ 742819 h 75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3267" h="758694">
                <a:moveTo>
                  <a:pt x="0" y="742819"/>
                </a:moveTo>
                <a:lnTo>
                  <a:pt x="1302411" y="0"/>
                </a:lnTo>
                <a:lnTo>
                  <a:pt x="1753267" y="0"/>
                </a:lnTo>
                <a:lnTo>
                  <a:pt x="511181" y="758694"/>
                </a:lnTo>
                <a:lnTo>
                  <a:pt x="0" y="74281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40" noProof="0" dirty="0"/>
          </a:p>
        </p:txBody>
      </p:sp>
    </p:spTree>
    <p:extLst>
      <p:ext uri="{BB962C8B-B14F-4D97-AF65-F5344CB8AC3E}">
        <p14:creationId xmlns:p14="http://schemas.microsoft.com/office/powerpoint/2010/main" val="8680637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240">
          <p15:clr>
            <a:srgbClr val="FBAE40"/>
          </p15:clr>
        </p15:guide>
        <p15:guide id="3" pos="121">
          <p15:clr>
            <a:srgbClr val="FBAE40"/>
          </p15:clr>
        </p15:guide>
        <p15:guide id="4" orient="horz" pos="4171">
          <p15:clr>
            <a:srgbClr val="FBAE40"/>
          </p15:clr>
        </p15:guide>
        <p15:guide id="5" pos="6359">
          <p15:clr>
            <a:srgbClr val="FBAE40"/>
          </p15:clr>
        </p15:guide>
        <p15:guide id="6" orient="horz" pos="143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A9E1337-69ED-4E3D-89C3-147CA304C6C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9" y="209031"/>
            <a:ext cx="8333223" cy="1147969"/>
          </a:xfrm>
          <a:prstGeom prst="rect">
            <a:avLst/>
          </a:prstGeom>
        </p:spPr>
        <p:txBody>
          <a:bodyPr bIns="0" anchor="b">
            <a:no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1FAE0C34-9220-45F0-9FC2-9FE7C994E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78" y="1671928"/>
            <a:ext cx="10835123" cy="450503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C19110E-CC1D-25EA-06A9-EC25883AB4B1}"/>
              </a:ext>
            </a:extLst>
          </p:cNvPr>
          <p:cNvGrpSpPr/>
          <p:nvPr/>
        </p:nvGrpSpPr>
        <p:grpSpPr>
          <a:xfrm flipH="1">
            <a:off x="7561329" y="-754"/>
            <a:ext cx="4894503" cy="3541764"/>
            <a:chOff x="-254790" y="-722"/>
            <a:chExt cx="4894503" cy="3367992"/>
          </a:xfrm>
        </p:grpSpPr>
        <p:sp>
          <p:nvSpPr>
            <p:cNvPr id="6" name="Diagonal Stripe 5">
              <a:extLst>
                <a:ext uri="{FF2B5EF4-FFF2-40B4-BE49-F238E27FC236}">
                  <a16:creationId xmlns:a16="http://schemas.microsoft.com/office/drawing/2014/main" id="{0D733621-FC7E-A51E-78D3-F8DDBECA9CE8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DCD3A86-0792-C310-C9B9-F95050231B4D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arallelogram 29">
              <a:extLst>
                <a:ext uri="{FF2B5EF4-FFF2-40B4-BE49-F238E27FC236}">
                  <a16:creationId xmlns:a16="http://schemas.microsoft.com/office/drawing/2014/main" id="{51F934C5-7B26-18AB-4C60-214CA8A5CDF9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/>
            </a:p>
          </p:txBody>
        </p:sp>
      </p:grpSp>
      <p:sp>
        <p:nvSpPr>
          <p:cNvPr id="9" name="Parallelogram 35">
            <a:extLst>
              <a:ext uri="{FF2B5EF4-FFF2-40B4-BE49-F238E27FC236}">
                <a16:creationId xmlns:a16="http://schemas.microsoft.com/office/drawing/2014/main" id="{FA224BD3-3D9F-5B90-92D6-1CCF2077CB2E}"/>
              </a:ext>
            </a:extLst>
          </p:cNvPr>
          <p:cNvSpPr/>
          <p:nvPr/>
        </p:nvSpPr>
        <p:spPr>
          <a:xfrm flipH="1">
            <a:off x="6882795" y="-754"/>
            <a:ext cx="1244915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40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2D3173-C0AA-FB8B-F487-21D0723FD73A}"/>
              </a:ext>
            </a:extLst>
          </p:cNvPr>
          <p:cNvPicPr>
            <a:picLocks/>
          </p:cNvPicPr>
          <p:nvPr/>
        </p:nvPicPr>
        <p:blipFill>
          <a:blip r:embed="rId2"/>
          <a:srcRect l="382" r="382"/>
          <a:stretch/>
        </p:blipFill>
        <p:spPr>
          <a:xfrm>
            <a:off x="11146973" y="79319"/>
            <a:ext cx="892892" cy="75403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F39EDF-8A1C-6153-81D9-49C93A5CC50E}"/>
              </a:ext>
            </a:extLst>
          </p:cNvPr>
          <p:cNvCxnSpPr>
            <a:cxnSpLocks/>
          </p:cNvCxnSpPr>
          <p:nvPr/>
        </p:nvCxnSpPr>
        <p:spPr>
          <a:xfrm flipH="1" flipV="1">
            <a:off x="-18031" y="4994268"/>
            <a:ext cx="1439552" cy="136208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5477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40">
          <p15:clr>
            <a:srgbClr val="FBAE40"/>
          </p15:clr>
        </p15:guide>
        <p15:guide id="3" pos="332">
          <p15:clr>
            <a:srgbClr val="FBAE40"/>
          </p15:clr>
        </p15:guide>
        <p15:guide id="4" pos="626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A9E1337-69ED-4E3D-89C3-147CA304C6C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80" y="209031"/>
            <a:ext cx="6616009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3713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17F9213-0142-420B-A84D-C5627A0C8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687" y="1651048"/>
            <a:ext cx="5181600" cy="452591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014328B-D576-4B5C-A4AE-CF9831892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651048"/>
            <a:ext cx="5181600" cy="452591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61BCACB-5FBB-F78C-C631-0FB81DE15AC7}"/>
              </a:ext>
            </a:extLst>
          </p:cNvPr>
          <p:cNvGrpSpPr/>
          <p:nvPr/>
        </p:nvGrpSpPr>
        <p:grpSpPr>
          <a:xfrm flipH="1">
            <a:off x="7561329" y="-754"/>
            <a:ext cx="4894503" cy="3541764"/>
            <a:chOff x="-254790" y="-722"/>
            <a:chExt cx="4894503" cy="3367992"/>
          </a:xfrm>
        </p:grpSpPr>
        <p:sp>
          <p:nvSpPr>
            <p:cNvPr id="6" name="Diagonal Stripe 5">
              <a:extLst>
                <a:ext uri="{FF2B5EF4-FFF2-40B4-BE49-F238E27FC236}">
                  <a16:creationId xmlns:a16="http://schemas.microsoft.com/office/drawing/2014/main" id="{8EAB7E87-F9C8-875A-2651-2A4477666986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AC9232C-5891-739A-8F0A-40C9639D8E59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arallelogram 29">
              <a:extLst>
                <a:ext uri="{FF2B5EF4-FFF2-40B4-BE49-F238E27FC236}">
                  <a16:creationId xmlns:a16="http://schemas.microsoft.com/office/drawing/2014/main" id="{1252870F-D3AD-BB76-F08D-FFC4F76F8EA6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/>
            </a:p>
          </p:txBody>
        </p:sp>
      </p:grpSp>
      <p:sp>
        <p:nvSpPr>
          <p:cNvPr id="9" name="Parallelogram 35">
            <a:extLst>
              <a:ext uri="{FF2B5EF4-FFF2-40B4-BE49-F238E27FC236}">
                <a16:creationId xmlns:a16="http://schemas.microsoft.com/office/drawing/2014/main" id="{1AEBB3BF-91C4-5B05-54F0-32175F05E2F7}"/>
              </a:ext>
            </a:extLst>
          </p:cNvPr>
          <p:cNvSpPr/>
          <p:nvPr/>
        </p:nvSpPr>
        <p:spPr>
          <a:xfrm flipH="1">
            <a:off x="6882795" y="-754"/>
            <a:ext cx="1244915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40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DBC63D-45B9-05F5-393F-5E8D3D384312}"/>
              </a:ext>
            </a:extLst>
          </p:cNvPr>
          <p:cNvPicPr>
            <a:picLocks/>
          </p:cNvPicPr>
          <p:nvPr/>
        </p:nvPicPr>
        <p:blipFill>
          <a:blip r:embed="rId2"/>
          <a:srcRect l="382" r="382"/>
          <a:stretch/>
        </p:blipFill>
        <p:spPr>
          <a:xfrm>
            <a:off x="11146973" y="79319"/>
            <a:ext cx="892892" cy="75403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6D14115-85A5-379D-BCA9-2FEC7164915B}"/>
              </a:ext>
            </a:extLst>
          </p:cNvPr>
          <p:cNvCxnSpPr>
            <a:cxnSpLocks/>
          </p:cNvCxnSpPr>
          <p:nvPr/>
        </p:nvCxnSpPr>
        <p:spPr>
          <a:xfrm flipH="1" flipV="1">
            <a:off x="-18031" y="4994268"/>
            <a:ext cx="1439552" cy="136208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44001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40">
          <p15:clr>
            <a:srgbClr val="FBAE40"/>
          </p15:clr>
        </p15:guide>
        <p15:guide id="3" pos="332">
          <p15:clr>
            <a:srgbClr val="FBAE40"/>
          </p15:clr>
        </p15:guide>
        <p15:guide id="4" pos="626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A9E1337-69ED-4E3D-89C3-147CA304C6C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9" y="209031"/>
            <a:ext cx="8333223" cy="1147969"/>
          </a:xfrm>
          <a:prstGeom prst="rect">
            <a:avLst/>
          </a:prstGeom>
        </p:spPr>
        <p:txBody>
          <a:bodyPr bIns="0" anchor="b">
            <a:no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2BFF385-445D-4DBB-9773-F99669415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680" y="1681163"/>
            <a:ext cx="538250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b="1" dirty="0">
                <a:solidFill>
                  <a:schemeClr val="accent6"/>
                </a:solidFill>
              </a:defRPr>
            </a:lvl1pPr>
          </a:lstStyle>
          <a:p>
            <a:pPr marL="192888" lvl="0" indent="-192888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311B1CFE-1B35-4B5C-B40A-DC5ADF211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25" b="1">
                <a:solidFill>
                  <a:schemeClr val="accent6"/>
                </a:solidFill>
              </a:defRPr>
            </a:lvl1pPr>
            <a:lvl2pPr marL="385776" indent="0">
              <a:buNone/>
              <a:defRPr sz="1688" b="1"/>
            </a:lvl2pPr>
            <a:lvl3pPr marL="771551" indent="0">
              <a:buNone/>
              <a:defRPr sz="1519" b="1"/>
            </a:lvl3pPr>
            <a:lvl4pPr marL="1157327" indent="0">
              <a:buNone/>
              <a:defRPr sz="1350" b="1"/>
            </a:lvl4pPr>
            <a:lvl5pPr marL="1543103" indent="0">
              <a:buNone/>
              <a:defRPr sz="1350" b="1"/>
            </a:lvl5pPr>
            <a:lvl6pPr marL="1928879" indent="0">
              <a:buNone/>
              <a:defRPr sz="1350" b="1"/>
            </a:lvl6pPr>
            <a:lvl7pPr marL="2314654" indent="0">
              <a:buNone/>
              <a:defRPr sz="1350" b="1"/>
            </a:lvl7pPr>
            <a:lvl8pPr marL="2700430" indent="0">
              <a:buNone/>
              <a:defRPr sz="1350" b="1"/>
            </a:lvl8pPr>
            <a:lvl9pPr marL="3086206" indent="0">
              <a:buNone/>
              <a:defRPr sz="135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1CE840E8-D596-479D-AE97-E88F42DC1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B9A68D25-B19E-4E84-B65D-596EE8382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680" y="2505075"/>
            <a:ext cx="5391749" cy="368458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BAB532F-A426-3FD5-F285-14F347647238}"/>
              </a:ext>
            </a:extLst>
          </p:cNvPr>
          <p:cNvGrpSpPr/>
          <p:nvPr/>
        </p:nvGrpSpPr>
        <p:grpSpPr>
          <a:xfrm flipH="1">
            <a:off x="7561329" y="-754"/>
            <a:ext cx="4894503" cy="3541764"/>
            <a:chOff x="-254790" y="-722"/>
            <a:chExt cx="4894503" cy="3367992"/>
          </a:xfrm>
        </p:grpSpPr>
        <p:sp>
          <p:nvSpPr>
            <p:cNvPr id="6" name="Diagonal Stripe 5">
              <a:extLst>
                <a:ext uri="{FF2B5EF4-FFF2-40B4-BE49-F238E27FC236}">
                  <a16:creationId xmlns:a16="http://schemas.microsoft.com/office/drawing/2014/main" id="{D139D55A-532F-0389-A11D-4DEC88CD9463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0CCCD45-B4D8-92BF-C68C-922AB01134E1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arallelogram 29">
              <a:extLst>
                <a:ext uri="{FF2B5EF4-FFF2-40B4-BE49-F238E27FC236}">
                  <a16:creationId xmlns:a16="http://schemas.microsoft.com/office/drawing/2014/main" id="{A9BC1E1C-967C-15BD-5AC7-A785E7556E78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/>
            </a:p>
          </p:txBody>
        </p:sp>
      </p:grpSp>
      <p:sp>
        <p:nvSpPr>
          <p:cNvPr id="9" name="Parallelogram 35">
            <a:extLst>
              <a:ext uri="{FF2B5EF4-FFF2-40B4-BE49-F238E27FC236}">
                <a16:creationId xmlns:a16="http://schemas.microsoft.com/office/drawing/2014/main" id="{680EEFD3-9BA0-C291-77E1-7C4BED99945F}"/>
              </a:ext>
            </a:extLst>
          </p:cNvPr>
          <p:cNvSpPr/>
          <p:nvPr/>
        </p:nvSpPr>
        <p:spPr>
          <a:xfrm flipH="1">
            <a:off x="6882795" y="-754"/>
            <a:ext cx="1244915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40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2C44A3-A6B2-6FE0-AAE7-7223385AC11C}"/>
              </a:ext>
            </a:extLst>
          </p:cNvPr>
          <p:cNvPicPr>
            <a:picLocks/>
          </p:cNvPicPr>
          <p:nvPr/>
        </p:nvPicPr>
        <p:blipFill>
          <a:blip r:embed="rId2"/>
          <a:srcRect l="382" r="382"/>
          <a:stretch/>
        </p:blipFill>
        <p:spPr>
          <a:xfrm>
            <a:off x="11146973" y="79319"/>
            <a:ext cx="892892" cy="75403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0C73E2-6A58-7E35-60BB-104171E0DB6E}"/>
              </a:ext>
            </a:extLst>
          </p:cNvPr>
          <p:cNvCxnSpPr>
            <a:cxnSpLocks/>
          </p:cNvCxnSpPr>
          <p:nvPr/>
        </p:nvCxnSpPr>
        <p:spPr>
          <a:xfrm flipH="1" flipV="1">
            <a:off x="-18031" y="4994268"/>
            <a:ext cx="1439552" cy="136208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290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40">
          <p15:clr>
            <a:srgbClr val="FBAE40"/>
          </p15:clr>
        </p15:guide>
        <p15:guide id="3" pos="332">
          <p15:clr>
            <a:srgbClr val="FBAE40"/>
          </p15:clr>
        </p15:guide>
        <p15:guide id="4" pos="626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/>
        </p:nvSpPr>
        <p:spPr>
          <a:xfrm flipV="1">
            <a:off x="0" y="-6"/>
            <a:ext cx="10625329" cy="5404111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/>
        </p:nvCxnSpPr>
        <p:spPr>
          <a:xfrm flipV="1">
            <a:off x="1" y="0"/>
            <a:ext cx="6030687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/>
        </p:nvCxnSpPr>
        <p:spPr>
          <a:xfrm flipV="1">
            <a:off x="9004300" y="4943476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1" y="4374040"/>
            <a:ext cx="5311516" cy="13270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/>
        </p:nvCxnSpPr>
        <p:spPr>
          <a:xfrm flipV="1">
            <a:off x="-17837" y="4700019"/>
            <a:ext cx="1919789" cy="100105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1" y="5701072"/>
            <a:ext cx="5311516" cy="931505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350">
                <a:solidFill>
                  <a:schemeClr val="accent6"/>
                </a:solidFill>
              </a:defRPr>
            </a:lvl1pPr>
            <a:lvl2pPr marL="385776" indent="0">
              <a:buNone/>
              <a:defRPr sz="1181"/>
            </a:lvl2pPr>
            <a:lvl3pPr marL="771551" indent="0">
              <a:buNone/>
              <a:defRPr sz="1013"/>
            </a:lvl3pPr>
            <a:lvl4pPr marL="1157327" indent="0">
              <a:buNone/>
              <a:defRPr sz="844"/>
            </a:lvl4pPr>
            <a:lvl5pPr marL="1543103" indent="0">
              <a:buNone/>
              <a:defRPr sz="844"/>
            </a:lvl5pPr>
            <a:lvl6pPr marL="1928879" indent="0">
              <a:buNone/>
              <a:defRPr sz="844"/>
            </a:lvl6pPr>
            <a:lvl7pPr marL="2314654" indent="0">
              <a:buNone/>
              <a:defRPr sz="844"/>
            </a:lvl7pPr>
            <a:lvl8pPr marL="2700430" indent="0">
              <a:buNone/>
              <a:defRPr sz="844"/>
            </a:lvl8pPr>
            <a:lvl9pPr marL="3086206" indent="0">
              <a:buNone/>
              <a:defRPr sz="844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9A1E80C-1A76-4D3E-92A1-84686686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1317" y="2290716"/>
            <a:ext cx="5803672" cy="4341863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025"/>
            </a:lvl1pPr>
            <a:lvl2pPr>
              <a:buClr>
                <a:schemeClr val="accent2"/>
              </a:buClr>
              <a:defRPr sz="1688"/>
            </a:lvl2pPr>
            <a:lvl3pPr>
              <a:buClr>
                <a:schemeClr val="accent2"/>
              </a:buClr>
              <a:defRPr sz="1519"/>
            </a:lvl3pPr>
            <a:lvl4pPr>
              <a:buClr>
                <a:schemeClr val="accent2"/>
              </a:buClr>
              <a:defRPr sz="1350"/>
            </a:lvl4pPr>
            <a:lvl5pPr>
              <a:buClr>
                <a:schemeClr val="accent2"/>
              </a:buClr>
              <a:defRPr sz="1350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7BF403-FDFA-D1AB-639D-E6137E894C8E}"/>
              </a:ext>
            </a:extLst>
          </p:cNvPr>
          <p:cNvPicPr>
            <a:picLocks/>
          </p:cNvPicPr>
          <p:nvPr/>
        </p:nvPicPr>
        <p:blipFill>
          <a:blip r:embed="rId2"/>
          <a:srcRect l="382" r="382"/>
          <a:stretch/>
        </p:blipFill>
        <p:spPr>
          <a:xfrm>
            <a:off x="11068856" y="96205"/>
            <a:ext cx="1006997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3428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359">
          <p15:clr>
            <a:srgbClr val="FBAE40"/>
          </p15:clr>
        </p15:guide>
        <p15:guide id="3" pos="117">
          <p15:clr>
            <a:srgbClr val="FBAE40"/>
          </p15:clr>
        </p15:guide>
        <p15:guide id="4" orient="horz" pos="4179">
          <p15:clr>
            <a:srgbClr val="FBAE40"/>
          </p15:clr>
        </p15:guide>
        <p15:guide id="5" orient="horz" pos="143">
          <p15:clr>
            <a:srgbClr val="FBAE40"/>
          </p15:clr>
        </p15:guide>
        <p15:guide id="6" pos="2073">
          <p15:clr>
            <a:srgbClr val="FBAE40"/>
          </p15:clr>
        </p15:guide>
        <p15:guide id="7" pos="37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/>
        </p:nvSpPr>
        <p:spPr>
          <a:xfrm flipV="1">
            <a:off x="0" y="-6"/>
            <a:ext cx="10625329" cy="5404111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/>
        </p:nvCxnSpPr>
        <p:spPr>
          <a:xfrm flipV="1">
            <a:off x="1" y="0"/>
            <a:ext cx="6030687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/>
        </p:nvCxnSpPr>
        <p:spPr>
          <a:xfrm flipV="1">
            <a:off x="8996574" y="4943476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1" y="4374040"/>
            <a:ext cx="5311516" cy="13270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/>
        </p:nvCxnSpPr>
        <p:spPr>
          <a:xfrm flipV="1">
            <a:off x="-17837" y="4700019"/>
            <a:ext cx="1919789" cy="100105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1" y="5701072"/>
            <a:ext cx="5311516" cy="931505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350">
                <a:solidFill>
                  <a:schemeClr val="accent6"/>
                </a:solidFill>
              </a:defRPr>
            </a:lvl1pPr>
            <a:lvl2pPr marL="385776" indent="0">
              <a:buNone/>
              <a:defRPr sz="1181"/>
            </a:lvl2pPr>
            <a:lvl3pPr marL="771551" indent="0">
              <a:buNone/>
              <a:defRPr sz="1013"/>
            </a:lvl3pPr>
            <a:lvl4pPr marL="1157327" indent="0">
              <a:buNone/>
              <a:defRPr sz="844"/>
            </a:lvl4pPr>
            <a:lvl5pPr marL="1543103" indent="0">
              <a:buNone/>
              <a:defRPr sz="844"/>
            </a:lvl5pPr>
            <a:lvl6pPr marL="1928879" indent="0">
              <a:buNone/>
              <a:defRPr sz="844"/>
            </a:lvl6pPr>
            <a:lvl7pPr marL="2314654" indent="0">
              <a:buNone/>
              <a:defRPr sz="844"/>
            </a:lvl7pPr>
            <a:lvl8pPr marL="2700430" indent="0">
              <a:buNone/>
              <a:defRPr sz="844"/>
            </a:lvl8pPr>
            <a:lvl9pPr marL="3086206" indent="0">
              <a:buNone/>
              <a:defRPr sz="844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22728E0A-430E-4C6A-BF56-06FA8510F2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9972" y="2271862"/>
            <a:ext cx="5715017" cy="43607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/>
            </a:lvl1pPr>
            <a:lvl2pPr marL="385776" indent="0">
              <a:buNone/>
              <a:defRPr sz="2363"/>
            </a:lvl2pPr>
            <a:lvl3pPr marL="771551" indent="0">
              <a:buNone/>
              <a:defRPr sz="2025"/>
            </a:lvl3pPr>
            <a:lvl4pPr marL="1157327" indent="0">
              <a:buNone/>
              <a:defRPr sz="1688"/>
            </a:lvl4pPr>
            <a:lvl5pPr marL="1543103" indent="0">
              <a:buNone/>
              <a:defRPr sz="1688"/>
            </a:lvl5pPr>
            <a:lvl6pPr marL="1928879" indent="0">
              <a:buNone/>
              <a:defRPr sz="1688"/>
            </a:lvl6pPr>
            <a:lvl7pPr marL="2314654" indent="0">
              <a:buNone/>
              <a:defRPr sz="1688"/>
            </a:lvl7pPr>
            <a:lvl8pPr marL="2700430" indent="0">
              <a:buNone/>
              <a:defRPr sz="1688"/>
            </a:lvl8pPr>
            <a:lvl9pPr marL="3086206" indent="0">
              <a:buNone/>
              <a:defRPr sz="1688"/>
            </a:lvl9pPr>
          </a:lstStyle>
          <a:p>
            <a:r>
              <a:rPr lang="en-US" noProof="0" dirty="0"/>
              <a:t>Click icon to add picture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C58D68-0F64-AFF4-E980-B7841FFCADE4}"/>
              </a:ext>
            </a:extLst>
          </p:cNvPr>
          <p:cNvPicPr>
            <a:picLocks/>
          </p:cNvPicPr>
          <p:nvPr/>
        </p:nvPicPr>
        <p:blipFill>
          <a:blip r:embed="rId2"/>
          <a:srcRect l="382" r="382"/>
          <a:stretch/>
        </p:blipFill>
        <p:spPr>
          <a:xfrm>
            <a:off x="11068856" y="96205"/>
            <a:ext cx="1006997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4069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359">
          <p15:clr>
            <a:srgbClr val="FBAE40"/>
          </p15:clr>
        </p15:guide>
        <p15:guide id="3" pos="117">
          <p15:clr>
            <a:srgbClr val="FBAE40"/>
          </p15:clr>
        </p15:guide>
        <p15:guide id="4" orient="horz" pos="4179">
          <p15:clr>
            <a:srgbClr val="FBAE40"/>
          </p15:clr>
        </p15:guide>
        <p15:guide id="5" orient="horz" pos="143">
          <p15:clr>
            <a:srgbClr val="FBAE40"/>
          </p15:clr>
        </p15:guide>
        <p15:guide id="6" pos="2073">
          <p15:clr>
            <a:srgbClr val="FBAE40"/>
          </p15:clr>
        </p15:guide>
        <p15:guide id="7" pos="37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8A0030CD-8C9E-4AA5-8C5D-F9B2EDB7E17A}"/>
              </a:ext>
            </a:extLst>
          </p:cNvPr>
          <p:cNvGrpSpPr/>
          <p:nvPr/>
        </p:nvGrpSpPr>
        <p:grpSpPr>
          <a:xfrm flipH="1">
            <a:off x="7561329" y="4"/>
            <a:ext cx="4831840" cy="3541007"/>
            <a:chOff x="-192127" y="-2"/>
            <a:chExt cx="4831840" cy="3367272"/>
          </a:xfrm>
        </p:grpSpPr>
        <p:sp>
          <p:nvSpPr>
            <p:cNvPr id="27" name="Diagonal Stripe 26">
              <a:extLst>
                <a:ext uri="{FF2B5EF4-FFF2-40B4-BE49-F238E27FC236}">
                  <a16:creationId xmlns:a16="http://schemas.microsoft.com/office/drawing/2014/main" id="{872EE65E-EE50-4A3E-861E-1D6C241CB8EA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76AD1EF-E06C-4D3C-9693-26844D01C83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Parallelogram 28">
              <a:extLst>
                <a:ext uri="{FF2B5EF4-FFF2-40B4-BE49-F238E27FC236}">
                  <a16:creationId xmlns:a16="http://schemas.microsoft.com/office/drawing/2014/main" id="{57D44C42-44C0-420A-A125-9B1A979D4F56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/>
            </a:p>
          </p:txBody>
        </p:sp>
      </p:grpSp>
      <p:sp>
        <p:nvSpPr>
          <p:cNvPr id="30" name="Parallelogram 29">
            <a:extLst>
              <a:ext uri="{FF2B5EF4-FFF2-40B4-BE49-F238E27FC236}">
                <a16:creationId xmlns:a16="http://schemas.microsoft.com/office/drawing/2014/main" id="{406089BB-36DC-4E23-B215-527A8A18FCFB}"/>
              </a:ext>
            </a:extLst>
          </p:cNvPr>
          <p:cNvSpPr/>
          <p:nvPr/>
        </p:nvSpPr>
        <p:spPr>
          <a:xfrm flipH="1">
            <a:off x="6679909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40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8C43A6-50C6-704E-BADC-6D83BADE73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91439B-965F-3548-AF77-89501B24F6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9E1337-69ED-4E3D-89C3-147CA304C6C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FA49B8-24FA-9EFA-B48B-A66CCD85AE2B}"/>
              </a:ext>
            </a:extLst>
          </p:cNvPr>
          <p:cNvPicPr>
            <a:picLocks/>
          </p:cNvPicPr>
          <p:nvPr/>
        </p:nvPicPr>
        <p:blipFill>
          <a:blip r:embed="rId2"/>
          <a:srcRect l="382" r="382"/>
          <a:stretch/>
        </p:blipFill>
        <p:spPr>
          <a:xfrm>
            <a:off x="11068856" y="96205"/>
            <a:ext cx="1006997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0776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">
          <p15:clr>
            <a:srgbClr val="FBAE40"/>
          </p15:clr>
        </p15:guide>
        <p15:guide id="2" pos="3240">
          <p15:clr>
            <a:srgbClr val="FBAE40"/>
          </p15:clr>
        </p15:guide>
        <p15:guide id="3" pos="65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69A007-934D-7A4B-9EFA-82044EF4D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154DC2-98C7-4D4B-A17A-AA4731217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9E1337-69ED-4E3D-89C3-147CA304C6C2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4F4A88F-1EED-F79B-E6CC-EB52CD87D824}"/>
              </a:ext>
            </a:extLst>
          </p:cNvPr>
          <p:cNvGrpSpPr/>
          <p:nvPr/>
        </p:nvGrpSpPr>
        <p:grpSpPr>
          <a:xfrm flipH="1">
            <a:off x="7561329" y="-754"/>
            <a:ext cx="4894503" cy="3541764"/>
            <a:chOff x="-254790" y="-722"/>
            <a:chExt cx="4894503" cy="3367992"/>
          </a:xfrm>
        </p:grpSpPr>
        <p:sp>
          <p:nvSpPr>
            <p:cNvPr id="6" name="Diagonal Stripe 5">
              <a:extLst>
                <a:ext uri="{FF2B5EF4-FFF2-40B4-BE49-F238E27FC236}">
                  <a16:creationId xmlns:a16="http://schemas.microsoft.com/office/drawing/2014/main" id="{3335DA87-B9C9-2F4A-9664-BEB937C38336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3A39B2D-0D5C-DA40-B2A4-5A3BCAD6AD0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arallelogram 29">
              <a:extLst>
                <a:ext uri="{FF2B5EF4-FFF2-40B4-BE49-F238E27FC236}">
                  <a16:creationId xmlns:a16="http://schemas.microsoft.com/office/drawing/2014/main" id="{80167DB7-3F06-B328-04BB-51F14CE8DB53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/>
            </a:p>
          </p:txBody>
        </p:sp>
      </p:grpSp>
      <p:sp>
        <p:nvSpPr>
          <p:cNvPr id="9" name="Parallelogram 35">
            <a:extLst>
              <a:ext uri="{FF2B5EF4-FFF2-40B4-BE49-F238E27FC236}">
                <a16:creationId xmlns:a16="http://schemas.microsoft.com/office/drawing/2014/main" id="{490A3DC9-9CBD-E57A-EC62-73EFE6833FEC}"/>
              </a:ext>
            </a:extLst>
          </p:cNvPr>
          <p:cNvSpPr/>
          <p:nvPr/>
        </p:nvSpPr>
        <p:spPr>
          <a:xfrm flipH="1">
            <a:off x="6882795" y="-754"/>
            <a:ext cx="1244915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40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5E9765-DA77-8CE1-EB63-85150DB54956}"/>
              </a:ext>
            </a:extLst>
          </p:cNvPr>
          <p:cNvPicPr>
            <a:picLocks/>
          </p:cNvPicPr>
          <p:nvPr/>
        </p:nvPicPr>
        <p:blipFill>
          <a:blip r:embed="rId2"/>
          <a:srcRect l="382" r="382"/>
          <a:stretch/>
        </p:blipFill>
        <p:spPr>
          <a:xfrm>
            <a:off x="11146973" y="79319"/>
            <a:ext cx="892892" cy="754032"/>
          </a:xfrm>
          <a:prstGeom prst="rect">
            <a:avLst/>
          </a:prstGeom>
        </p:spPr>
      </p:pic>
      <p:sp>
        <p:nvSpPr>
          <p:cNvPr id="33" name="Title 1" title="Title ">
            <a:extLst>
              <a:ext uri="{FF2B5EF4-FFF2-40B4-BE49-F238E27FC236}">
                <a16:creationId xmlns:a16="http://schemas.microsoft.com/office/drawing/2014/main" id="{59067A2C-FE71-4381-BE51-08DAC5E43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9" y="209031"/>
            <a:ext cx="8333223" cy="121556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</p:spTree>
    <p:extLst>
      <p:ext uri="{BB962C8B-B14F-4D97-AF65-F5344CB8AC3E}">
        <p14:creationId xmlns:p14="http://schemas.microsoft.com/office/powerpoint/2010/main" val="17223462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">
          <p15:clr>
            <a:srgbClr val="FBAE40"/>
          </p15:clr>
        </p15:guide>
        <p15:guide id="2" pos="3240">
          <p15:clr>
            <a:srgbClr val="FBAE40"/>
          </p15:clr>
        </p15:guide>
        <p15:guide id="3" pos="65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CE2EB-00DF-4EBA-BF1F-D37805D4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375" b="1" i="0"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978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/>
        </p:nvSpPr>
        <p:spPr>
          <a:xfrm flipV="1">
            <a:off x="0" y="-6"/>
            <a:ext cx="10625329" cy="5404111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/>
        </p:nvSpPr>
        <p:spPr>
          <a:xfrm rot="19958790">
            <a:off x="-691868" y="3532950"/>
            <a:ext cx="3860164" cy="1746952"/>
          </a:xfrm>
          <a:prstGeom prst="parallelogram">
            <a:avLst>
              <a:gd name="adj" fmla="val 517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/>
        </p:nvCxnSpPr>
        <p:spPr>
          <a:xfrm flipV="1">
            <a:off x="0" y="1181100"/>
            <a:ext cx="1973269" cy="83105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 title="Title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5" y="1987424"/>
            <a:ext cx="4911633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  <a:cs typeface="Calibri Light" panose="020F03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01" name="Text Placeholder 2" title="Subtitle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5" y="3792047"/>
            <a:ext cx="4911633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0" i="0" spc="253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385776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771551" indent="0">
              <a:buNone/>
              <a:defRPr sz="1519">
                <a:solidFill>
                  <a:schemeClr val="tx1">
                    <a:tint val="75000"/>
                  </a:schemeClr>
                </a:solidFill>
              </a:defRPr>
            </a:lvl3pPr>
            <a:lvl4pPr marL="115732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4pPr>
            <a:lvl5pPr marL="154310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5pPr>
            <a:lvl6pPr marL="192887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6pPr>
            <a:lvl7pPr marL="2314654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7pPr>
            <a:lvl8pPr marL="270043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8pPr>
            <a:lvl9pPr marL="308620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/>
        </p:nvSpPr>
        <p:spPr>
          <a:xfrm>
            <a:off x="8520207" y="1"/>
            <a:ext cx="2077946" cy="758694"/>
          </a:xfrm>
          <a:custGeom>
            <a:avLst/>
            <a:gdLst>
              <a:gd name="connsiteX0" fmla="*/ 0 w 1905667"/>
              <a:gd name="connsiteY0" fmla="*/ 742819 h 742819"/>
              <a:gd name="connsiteX1" fmla="*/ 1454811 w 1905667"/>
              <a:gd name="connsiteY1" fmla="*/ 0 h 742819"/>
              <a:gd name="connsiteX2" fmla="*/ 1905667 w 1905667"/>
              <a:gd name="connsiteY2" fmla="*/ 0 h 742819"/>
              <a:gd name="connsiteX3" fmla="*/ 450856 w 1905667"/>
              <a:gd name="connsiteY3" fmla="*/ 742819 h 742819"/>
              <a:gd name="connsiteX4" fmla="*/ 0 w 1905667"/>
              <a:gd name="connsiteY4" fmla="*/ 742819 h 742819"/>
              <a:gd name="connsiteX0" fmla="*/ 0 w 1905667"/>
              <a:gd name="connsiteY0" fmla="*/ 742819 h 758694"/>
              <a:gd name="connsiteX1" fmla="*/ 1454811 w 1905667"/>
              <a:gd name="connsiteY1" fmla="*/ 0 h 758694"/>
              <a:gd name="connsiteX2" fmla="*/ 1905667 w 1905667"/>
              <a:gd name="connsiteY2" fmla="*/ 0 h 758694"/>
              <a:gd name="connsiteX3" fmla="*/ 663581 w 1905667"/>
              <a:gd name="connsiteY3" fmla="*/ 758694 h 758694"/>
              <a:gd name="connsiteX4" fmla="*/ 0 w 1905667"/>
              <a:gd name="connsiteY4" fmla="*/ 742819 h 758694"/>
              <a:gd name="connsiteX0" fmla="*/ 0 w 1753267"/>
              <a:gd name="connsiteY0" fmla="*/ 742819 h 758694"/>
              <a:gd name="connsiteX1" fmla="*/ 1302411 w 1753267"/>
              <a:gd name="connsiteY1" fmla="*/ 0 h 758694"/>
              <a:gd name="connsiteX2" fmla="*/ 1753267 w 1753267"/>
              <a:gd name="connsiteY2" fmla="*/ 0 h 758694"/>
              <a:gd name="connsiteX3" fmla="*/ 511181 w 1753267"/>
              <a:gd name="connsiteY3" fmla="*/ 758694 h 758694"/>
              <a:gd name="connsiteX4" fmla="*/ 0 w 1753267"/>
              <a:gd name="connsiteY4" fmla="*/ 742819 h 75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3267" h="758694">
                <a:moveTo>
                  <a:pt x="0" y="742819"/>
                </a:moveTo>
                <a:lnTo>
                  <a:pt x="1302411" y="0"/>
                </a:lnTo>
                <a:lnTo>
                  <a:pt x="1753267" y="0"/>
                </a:lnTo>
                <a:lnTo>
                  <a:pt x="511181" y="758694"/>
                </a:lnTo>
                <a:lnTo>
                  <a:pt x="0" y="7428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40" noProof="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/>
        </p:nvCxnSpPr>
        <p:spPr>
          <a:xfrm flipV="1">
            <a:off x="40796" y="800945"/>
            <a:ext cx="6698234" cy="299110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95572AA9-EFAE-4771-B1EE-47E3611737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60808" y="924788"/>
            <a:ext cx="4911634" cy="4894096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/>
        </p:nvCxnSpPr>
        <p:spPr>
          <a:xfrm flipV="1">
            <a:off x="0" y="5136825"/>
            <a:ext cx="1973269" cy="86389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/>
        </p:nvSpPr>
        <p:spPr>
          <a:xfrm rot="19958790">
            <a:off x="-139032" y="3407046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D362495-9CD2-D543-8233-731B62E7B3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25" t="26985" r="74628" b="20981"/>
          <a:stretch/>
        </p:blipFill>
        <p:spPr>
          <a:xfrm>
            <a:off x="11068857" y="61089"/>
            <a:ext cx="1006997" cy="121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067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240">
          <p15:clr>
            <a:srgbClr val="FBAE40"/>
          </p15:clr>
        </p15:guide>
        <p15:guide id="3" pos="121">
          <p15:clr>
            <a:srgbClr val="FBAE40"/>
          </p15:clr>
        </p15:guide>
        <p15:guide id="4" orient="horz" pos="4171">
          <p15:clr>
            <a:srgbClr val="FBAE40"/>
          </p15:clr>
        </p15:guide>
        <p15:guide id="5" pos="6359">
          <p15:clr>
            <a:srgbClr val="FBAE40"/>
          </p15:clr>
        </p15:guide>
        <p15:guide id="6" orient="horz" pos="143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20">
            <a:extLst>
              <a:ext uri="{FF2B5EF4-FFF2-40B4-BE49-F238E27FC236}">
                <a16:creationId xmlns:a16="http://schemas.microsoft.com/office/drawing/2014/main" id="{B34D1084-A1D5-C566-0346-D77807ABD4FB}"/>
              </a:ext>
            </a:extLst>
          </p:cNvPr>
          <p:cNvSpPr/>
          <p:nvPr userDrawn="1"/>
        </p:nvSpPr>
        <p:spPr>
          <a:xfrm flipV="1">
            <a:off x="0" y="-6"/>
            <a:ext cx="9730071" cy="5404111"/>
          </a:xfrm>
          <a:custGeom>
            <a:avLst/>
            <a:gdLst>
              <a:gd name="connsiteX0" fmla="*/ 0 w 8965121"/>
              <a:gd name="connsiteY0" fmla="*/ 5404111 h 5404111"/>
              <a:gd name="connsiteX1" fmla="*/ 0 w 8965121"/>
              <a:gd name="connsiteY1" fmla="*/ 0 h 5404111"/>
              <a:gd name="connsiteX2" fmla="*/ 8965121 w 8965121"/>
              <a:gd name="connsiteY2" fmla="*/ 5404111 h 5404111"/>
              <a:gd name="connsiteX3" fmla="*/ 0 w 8965121"/>
              <a:gd name="connsiteY3" fmla="*/ 5404111 h 5404111"/>
              <a:gd name="connsiteX0" fmla="*/ 0 w 8209747"/>
              <a:gd name="connsiteY0" fmla="*/ 5404111 h 5404111"/>
              <a:gd name="connsiteX1" fmla="*/ 0 w 8209747"/>
              <a:gd name="connsiteY1" fmla="*/ 0 h 5404111"/>
              <a:gd name="connsiteX2" fmla="*/ 8209747 w 8209747"/>
              <a:gd name="connsiteY2" fmla="*/ 5404111 h 5404111"/>
              <a:gd name="connsiteX3" fmla="*/ 0 w 8209747"/>
              <a:gd name="connsiteY3" fmla="*/ 5404111 h 5404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09747" h="5404111">
                <a:moveTo>
                  <a:pt x="0" y="5404111"/>
                </a:moveTo>
                <a:lnTo>
                  <a:pt x="0" y="0"/>
                </a:lnTo>
                <a:lnTo>
                  <a:pt x="8209747" y="5404111"/>
                </a:lnTo>
                <a:lnTo>
                  <a:pt x="0" y="540411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1"/>
            <a:ext cx="6658917" cy="33440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859617" y="4708039"/>
            <a:ext cx="2359561" cy="122562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3" y="2006085"/>
            <a:ext cx="4853573" cy="161625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 title="Subtitl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6" y="3641000"/>
            <a:ext cx="4854340" cy="12575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25" b="0" i="0" spc="253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385776" indent="0" algn="ctr">
              <a:buNone/>
              <a:defRPr sz="1688"/>
            </a:lvl2pPr>
            <a:lvl3pPr marL="771551" indent="0" algn="ctr">
              <a:buNone/>
              <a:defRPr sz="1519"/>
            </a:lvl3pPr>
            <a:lvl4pPr marL="1157327" indent="0" algn="ctr">
              <a:buNone/>
              <a:defRPr sz="1350"/>
            </a:lvl4pPr>
            <a:lvl5pPr marL="1543103" indent="0" algn="ctr">
              <a:buNone/>
              <a:defRPr sz="1350"/>
            </a:lvl5pPr>
            <a:lvl6pPr marL="1928879" indent="0" algn="ctr">
              <a:buNone/>
              <a:defRPr sz="1350"/>
            </a:lvl6pPr>
            <a:lvl7pPr marL="2314654" indent="0" algn="ctr">
              <a:buNone/>
              <a:defRPr sz="1350"/>
            </a:lvl7pPr>
            <a:lvl8pPr marL="2700430" indent="0" algn="ctr">
              <a:buNone/>
              <a:defRPr sz="1350"/>
            </a:lvl8pPr>
            <a:lvl9pPr marL="3086206" indent="0" algn="ctr">
              <a:buNone/>
              <a:defRPr sz="1350"/>
            </a:lvl9pPr>
          </a:lstStyle>
          <a:p>
            <a:r>
              <a:rPr lang="en-US" noProof="0" dirty="0"/>
              <a:t>CLICK TO EDIT SUBTITLE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6" y="4733925"/>
            <a:ext cx="1699881" cy="96714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26">
            <a:extLst>
              <a:ext uri="{FF2B5EF4-FFF2-40B4-BE49-F238E27FC236}">
                <a16:creationId xmlns:a16="http://schemas.microsoft.com/office/drawing/2014/main" id="{79AC2A93-7A91-A350-2FCF-7DC42EA7FFB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99355" y="889777"/>
            <a:ext cx="5096646" cy="5078447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05024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359">
          <p15:clr>
            <a:srgbClr val="FBAE40"/>
          </p15:clr>
        </p15:guide>
        <p15:guide id="3" pos="117">
          <p15:clr>
            <a:srgbClr val="FBAE40"/>
          </p15:clr>
        </p15:guide>
        <p15:guide id="4" orient="horz" pos="4179">
          <p15:clr>
            <a:srgbClr val="FBAE40"/>
          </p15:clr>
        </p15:guide>
        <p15:guide id="5" orient="horz" pos="143">
          <p15:clr>
            <a:srgbClr val="FBAE40"/>
          </p15:clr>
        </p15:guide>
        <p15:guide id="6" pos="2073">
          <p15:clr>
            <a:srgbClr val="FBAE40"/>
          </p15:clr>
        </p15:guide>
        <p15:guide id="7" pos="37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9" cy="5404111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91868" y="3532950"/>
            <a:ext cx="3860164" cy="1746952"/>
          </a:xfrm>
          <a:prstGeom prst="parallelogram">
            <a:avLst>
              <a:gd name="adj" fmla="val 517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181100"/>
            <a:ext cx="1973269" cy="83105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 title="Title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5" y="1987424"/>
            <a:ext cx="4911633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  <a:cs typeface="Calibri Light" panose="020F03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01" name="Text Placeholder 2" title="Subtitle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5" y="3792047"/>
            <a:ext cx="4911633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0" i="0" spc="253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385776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771551" indent="0">
              <a:buNone/>
              <a:defRPr sz="1519">
                <a:solidFill>
                  <a:schemeClr val="tx1">
                    <a:tint val="75000"/>
                  </a:schemeClr>
                </a:solidFill>
              </a:defRPr>
            </a:lvl3pPr>
            <a:lvl4pPr marL="115732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4pPr>
            <a:lvl5pPr marL="154310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5pPr>
            <a:lvl6pPr marL="192887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6pPr>
            <a:lvl7pPr marL="2314654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7pPr>
            <a:lvl8pPr marL="270043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8pPr>
            <a:lvl9pPr marL="308620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8520207" y="1"/>
            <a:ext cx="2077946" cy="758694"/>
          </a:xfrm>
          <a:custGeom>
            <a:avLst/>
            <a:gdLst>
              <a:gd name="connsiteX0" fmla="*/ 0 w 1905667"/>
              <a:gd name="connsiteY0" fmla="*/ 742819 h 742819"/>
              <a:gd name="connsiteX1" fmla="*/ 1454811 w 1905667"/>
              <a:gd name="connsiteY1" fmla="*/ 0 h 742819"/>
              <a:gd name="connsiteX2" fmla="*/ 1905667 w 1905667"/>
              <a:gd name="connsiteY2" fmla="*/ 0 h 742819"/>
              <a:gd name="connsiteX3" fmla="*/ 450856 w 1905667"/>
              <a:gd name="connsiteY3" fmla="*/ 742819 h 742819"/>
              <a:gd name="connsiteX4" fmla="*/ 0 w 1905667"/>
              <a:gd name="connsiteY4" fmla="*/ 742819 h 742819"/>
              <a:gd name="connsiteX0" fmla="*/ 0 w 1905667"/>
              <a:gd name="connsiteY0" fmla="*/ 742819 h 758694"/>
              <a:gd name="connsiteX1" fmla="*/ 1454811 w 1905667"/>
              <a:gd name="connsiteY1" fmla="*/ 0 h 758694"/>
              <a:gd name="connsiteX2" fmla="*/ 1905667 w 1905667"/>
              <a:gd name="connsiteY2" fmla="*/ 0 h 758694"/>
              <a:gd name="connsiteX3" fmla="*/ 663581 w 1905667"/>
              <a:gd name="connsiteY3" fmla="*/ 758694 h 758694"/>
              <a:gd name="connsiteX4" fmla="*/ 0 w 1905667"/>
              <a:gd name="connsiteY4" fmla="*/ 742819 h 758694"/>
              <a:gd name="connsiteX0" fmla="*/ 0 w 1753267"/>
              <a:gd name="connsiteY0" fmla="*/ 742819 h 758694"/>
              <a:gd name="connsiteX1" fmla="*/ 1302411 w 1753267"/>
              <a:gd name="connsiteY1" fmla="*/ 0 h 758694"/>
              <a:gd name="connsiteX2" fmla="*/ 1753267 w 1753267"/>
              <a:gd name="connsiteY2" fmla="*/ 0 h 758694"/>
              <a:gd name="connsiteX3" fmla="*/ 511181 w 1753267"/>
              <a:gd name="connsiteY3" fmla="*/ 758694 h 758694"/>
              <a:gd name="connsiteX4" fmla="*/ 0 w 1753267"/>
              <a:gd name="connsiteY4" fmla="*/ 742819 h 75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3267" h="758694">
                <a:moveTo>
                  <a:pt x="0" y="742819"/>
                </a:moveTo>
                <a:lnTo>
                  <a:pt x="1302411" y="0"/>
                </a:lnTo>
                <a:lnTo>
                  <a:pt x="1753267" y="0"/>
                </a:lnTo>
                <a:lnTo>
                  <a:pt x="511181" y="758694"/>
                </a:lnTo>
                <a:lnTo>
                  <a:pt x="0" y="7428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40" noProof="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40796" y="800945"/>
            <a:ext cx="6698234" cy="299110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95572AA9-EFAE-4771-B1EE-47E3611737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60808" y="924788"/>
            <a:ext cx="4911634" cy="4894096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136825"/>
            <a:ext cx="1973269" cy="86389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2" y="3407046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D362495-9CD2-D543-8233-731B62E7B3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25" t="26985" r="74628" b="20981"/>
          <a:stretch/>
        </p:blipFill>
        <p:spPr>
          <a:xfrm>
            <a:off x="11068857" y="61089"/>
            <a:ext cx="1006997" cy="121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4877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240">
          <p15:clr>
            <a:srgbClr val="FBAE40"/>
          </p15:clr>
        </p15:guide>
        <p15:guide id="3" pos="121">
          <p15:clr>
            <a:srgbClr val="FBAE40"/>
          </p15:clr>
        </p15:guide>
        <p15:guide id="4" orient="horz" pos="4171">
          <p15:clr>
            <a:srgbClr val="FBAE40"/>
          </p15:clr>
        </p15:guide>
        <p15:guide id="5" pos="6359">
          <p15:clr>
            <a:srgbClr val="FBAE40"/>
          </p15:clr>
        </p15:guide>
        <p15:guide id="6" orient="horz" pos="143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title="Bullet Point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9" y="3196918"/>
            <a:ext cx="4942829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025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1688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519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35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3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BD6ACE60-499D-41AB-89C4-D537D7C3D22A}"/>
              </a:ext>
            </a:extLst>
          </p:cNvPr>
          <p:cNvSpPr/>
          <p:nvPr userDrawn="1"/>
        </p:nvSpPr>
        <p:spPr>
          <a:xfrm flipH="1" flipV="1">
            <a:off x="1839686" y="-6"/>
            <a:ext cx="10352315" cy="5638807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709408" y="-6"/>
            <a:ext cx="3406283" cy="1308105"/>
          </a:xfrm>
          <a:custGeom>
            <a:avLst/>
            <a:gdLst>
              <a:gd name="connsiteX0" fmla="*/ 0 w 3243216"/>
              <a:gd name="connsiteY0" fmla="*/ 1308105 h 1308105"/>
              <a:gd name="connsiteX1" fmla="*/ 2438046 w 3243216"/>
              <a:gd name="connsiteY1" fmla="*/ 0 h 1308105"/>
              <a:gd name="connsiteX2" fmla="*/ 3243216 w 3243216"/>
              <a:gd name="connsiteY2" fmla="*/ 0 h 1308105"/>
              <a:gd name="connsiteX3" fmla="*/ 805170 w 3243216"/>
              <a:gd name="connsiteY3" fmla="*/ 1308105 h 1308105"/>
              <a:gd name="connsiteX4" fmla="*/ 0 w 3243216"/>
              <a:gd name="connsiteY4" fmla="*/ 1308105 h 1308105"/>
              <a:gd name="connsiteX0" fmla="*/ 0 w 3243216"/>
              <a:gd name="connsiteY0" fmla="*/ 1308105 h 1308105"/>
              <a:gd name="connsiteX1" fmla="*/ 2438046 w 3243216"/>
              <a:gd name="connsiteY1" fmla="*/ 0 h 1308105"/>
              <a:gd name="connsiteX2" fmla="*/ 3243216 w 3243216"/>
              <a:gd name="connsiteY2" fmla="*/ 0 h 1308105"/>
              <a:gd name="connsiteX3" fmla="*/ 1054552 w 3243216"/>
              <a:gd name="connsiteY3" fmla="*/ 1308105 h 1308105"/>
              <a:gd name="connsiteX4" fmla="*/ 0 w 3243216"/>
              <a:gd name="connsiteY4" fmla="*/ 1308105 h 1308105"/>
              <a:gd name="connsiteX0" fmla="*/ 0 w 2966126"/>
              <a:gd name="connsiteY0" fmla="*/ 1308105 h 1308105"/>
              <a:gd name="connsiteX1" fmla="*/ 2160956 w 2966126"/>
              <a:gd name="connsiteY1" fmla="*/ 0 h 1308105"/>
              <a:gd name="connsiteX2" fmla="*/ 2966126 w 2966126"/>
              <a:gd name="connsiteY2" fmla="*/ 0 h 1308105"/>
              <a:gd name="connsiteX3" fmla="*/ 777462 w 2966126"/>
              <a:gd name="connsiteY3" fmla="*/ 1308105 h 1308105"/>
              <a:gd name="connsiteX4" fmla="*/ 0 w 2966126"/>
              <a:gd name="connsiteY4" fmla="*/ 1308105 h 1308105"/>
              <a:gd name="connsiteX0" fmla="*/ 0 w 2966126"/>
              <a:gd name="connsiteY0" fmla="*/ 1308105 h 1308105"/>
              <a:gd name="connsiteX1" fmla="*/ 2160956 w 2966126"/>
              <a:gd name="connsiteY1" fmla="*/ 0 h 1308105"/>
              <a:gd name="connsiteX2" fmla="*/ 2966126 w 2966126"/>
              <a:gd name="connsiteY2" fmla="*/ 0 h 1308105"/>
              <a:gd name="connsiteX3" fmla="*/ 929862 w 2966126"/>
              <a:gd name="connsiteY3" fmla="*/ 1308105 h 1308105"/>
              <a:gd name="connsiteX4" fmla="*/ 0 w 2966126"/>
              <a:gd name="connsiteY4" fmla="*/ 1308105 h 1308105"/>
              <a:gd name="connsiteX0" fmla="*/ 0 w 2899451"/>
              <a:gd name="connsiteY0" fmla="*/ 1304930 h 1308105"/>
              <a:gd name="connsiteX1" fmla="*/ 2094281 w 2899451"/>
              <a:gd name="connsiteY1" fmla="*/ 0 h 1308105"/>
              <a:gd name="connsiteX2" fmla="*/ 2899451 w 2899451"/>
              <a:gd name="connsiteY2" fmla="*/ 0 h 1308105"/>
              <a:gd name="connsiteX3" fmla="*/ 863187 w 2899451"/>
              <a:gd name="connsiteY3" fmla="*/ 1308105 h 1308105"/>
              <a:gd name="connsiteX4" fmla="*/ 0 w 2899451"/>
              <a:gd name="connsiteY4" fmla="*/ 1304930 h 1308105"/>
              <a:gd name="connsiteX0" fmla="*/ 0 w 2874051"/>
              <a:gd name="connsiteY0" fmla="*/ 1308105 h 1308105"/>
              <a:gd name="connsiteX1" fmla="*/ 2068881 w 2874051"/>
              <a:gd name="connsiteY1" fmla="*/ 0 h 1308105"/>
              <a:gd name="connsiteX2" fmla="*/ 2874051 w 2874051"/>
              <a:gd name="connsiteY2" fmla="*/ 0 h 1308105"/>
              <a:gd name="connsiteX3" fmla="*/ 837787 w 2874051"/>
              <a:gd name="connsiteY3" fmla="*/ 1308105 h 1308105"/>
              <a:gd name="connsiteX4" fmla="*/ 0 w 2874051"/>
              <a:gd name="connsiteY4" fmla="*/ 1308105 h 1308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4051" h="1308105">
                <a:moveTo>
                  <a:pt x="0" y="1308105"/>
                </a:moveTo>
                <a:lnTo>
                  <a:pt x="2068881" y="0"/>
                </a:lnTo>
                <a:lnTo>
                  <a:pt x="2874051" y="0"/>
                </a:lnTo>
                <a:lnTo>
                  <a:pt x="837787" y="1308105"/>
                </a:lnTo>
                <a:lnTo>
                  <a:pt x="0" y="130810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40" noProof="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6375401" y="5047077"/>
            <a:ext cx="1524575" cy="1803400"/>
          </a:xfrm>
          <a:prstGeom prst="line">
            <a:avLst/>
          </a:prstGeom>
          <a:ln>
            <a:solidFill>
              <a:srgbClr val="EAB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 title="Subtitle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82" y="2563480"/>
            <a:ext cx="7342631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8" spc="253">
                <a:solidFill>
                  <a:schemeClr val="accent6"/>
                </a:solidFill>
              </a:defRPr>
            </a:lvl1pPr>
            <a:lvl2pPr marL="385776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Title 1" title="Title ">
            <a:extLst>
              <a:ext uri="{FF2B5EF4-FFF2-40B4-BE49-F238E27FC236}">
                <a16:creationId xmlns:a16="http://schemas.microsoft.com/office/drawing/2014/main" id="{20237B57-91C6-4F8B-8AA0-18FA50B0FD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1379" y="1308485"/>
            <a:ext cx="7342623" cy="121556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Title Style 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E1FADFB-0A3D-40F7-9B40-368DECD971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4001" y="2"/>
            <a:ext cx="5588000" cy="6872249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DB14A5-A767-774C-85B8-68EF914689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9B51B-EAA9-4B4D-A4F6-470CD95DAA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82ACB8-6376-3C4B-A6B1-FBDBB47568EA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394106" y="97052"/>
            <a:ext cx="1006997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083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">
          <p15:clr>
            <a:srgbClr val="FBAE40"/>
          </p15:clr>
        </p15:guide>
        <p15:guide id="2" pos="3240">
          <p15:clr>
            <a:srgbClr val="FBAE40"/>
          </p15:clr>
        </p15:guide>
        <p15:guide id="3" pos="35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ight Triangle 34">
            <a:extLst>
              <a:ext uri="{FF2B5EF4-FFF2-40B4-BE49-F238E27FC236}">
                <a16:creationId xmlns:a16="http://schemas.microsoft.com/office/drawing/2014/main" id="{805F1696-7D6B-4055-94C3-E4C179F63596}"/>
              </a:ext>
            </a:extLst>
          </p:cNvPr>
          <p:cNvSpPr/>
          <p:nvPr userDrawn="1"/>
        </p:nvSpPr>
        <p:spPr>
          <a:xfrm flipH="1" flipV="1">
            <a:off x="1839686" y="-6"/>
            <a:ext cx="10352315" cy="5638807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B9EC3A9-7039-403A-9414-429521308A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0179" y="1435101"/>
            <a:ext cx="6021820" cy="5422900"/>
          </a:xfrm>
          <a:custGeom>
            <a:avLst/>
            <a:gdLst>
              <a:gd name="connsiteX0" fmla="*/ 6021821 w 6021821"/>
              <a:gd name="connsiteY0" fmla="*/ 0 h 5422900"/>
              <a:gd name="connsiteX1" fmla="*/ 6021821 w 6021821"/>
              <a:gd name="connsiteY1" fmla="*/ 5422900 h 5422900"/>
              <a:gd name="connsiteX2" fmla="*/ 0 w 6021821"/>
              <a:gd name="connsiteY2" fmla="*/ 5422900 h 542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1821" h="5422900">
                <a:moveTo>
                  <a:pt x="6021821" y="0"/>
                </a:moveTo>
                <a:lnTo>
                  <a:pt x="6021821" y="5422900"/>
                </a:lnTo>
                <a:lnTo>
                  <a:pt x="0" y="5422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Ins="365760" anchor="ctr">
            <a:noAutofit/>
          </a:bodyPr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3" name="Content Placeholder 2" title="Bullet Point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9" y="3196918"/>
            <a:ext cx="4942829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025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1688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519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35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3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352315" y="1185453"/>
            <a:ext cx="1839685" cy="163394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 title="Subtitle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82" y="2563480"/>
            <a:ext cx="7342620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8" spc="253">
                <a:solidFill>
                  <a:schemeClr val="accent6"/>
                </a:solidFill>
              </a:defRPr>
            </a:lvl1pPr>
            <a:lvl2pPr marL="385776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19" name="Title 1" title="Title ">
            <a:extLst>
              <a:ext uri="{FF2B5EF4-FFF2-40B4-BE49-F238E27FC236}">
                <a16:creationId xmlns:a16="http://schemas.microsoft.com/office/drawing/2014/main" id="{2DB9D671-9FC8-4306-96B7-D9D585694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379" y="1308485"/>
            <a:ext cx="7342623" cy="121556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Title Style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55A0B9-F639-8643-9C4D-B93B8EE21A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C29282-8AC7-494D-9A8E-A26C7F6994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ABE64F-B6DD-DD4C-BBB5-B185A87D5A44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11068856" y="96205"/>
            <a:ext cx="1006997" cy="850392"/>
          </a:xfrm>
          <a:prstGeom prst="rect">
            <a:avLst/>
          </a:prstGeom>
        </p:spPr>
      </p:pic>
      <p:sp>
        <p:nvSpPr>
          <p:cNvPr id="8" name="Parallelogram 24">
            <a:extLst>
              <a:ext uri="{FF2B5EF4-FFF2-40B4-BE49-F238E27FC236}">
                <a16:creationId xmlns:a16="http://schemas.microsoft.com/office/drawing/2014/main" id="{84DFC705-91B1-DD67-B827-E81D4563EDB8}"/>
              </a:ext>
            </a:extLst>
          </p:cNvPr>
          <p:cNvSpPr/>
          <p:nvPr userDrawn="1"/>
        </p:nvSpPr>
        <p:spPr>
          <a:xfrm flipH="1">
            <a:off x="2709408" y="-6"/>
            <a:ext cx="3406283" cy="1308105"/>
          </a:xfrm>
          <a:custGeom>
            <a:avLst/>
            <a:gdLst>
              <a:gd name="connsiteX0" fmla="*/ 0 w 3243216"/>
              <a:gd name="connsiteY0" fmla="*/ 1308105 h 1308105"/>
              <a:gd name="connsiteX1" fmla="*/ 2438046 w 3243216"/>
              <a:gd name="connsiteY1" fmla="*/ 0 h 1308105"/>
              <a:gd name="connsiteX2" fmla="*/ 3243216 w 3243216"/>
              <a:gd name="connsiteY2" fmla="*/ 0 h 1308105"/>
              <a:gd name="connsiteX3" fmla="*/ 805170 w 3243216"/>
              <a:gd name="connsiteY3" fmla="*/ 1308105 h 1308105"/>
              <a:gd name="connsiteX4" fmla="*/ 0 w 3243216"/>
              <a:gd name="connsiteY4" fmla="*/ 1308105 h 1308105"/>
              <a:gd name="connsiteX0" fmla="*/ 0 w 3243216"/>
              <a:gd name="connsiteY0" fmla="*/ 1308105 h 1308105"/>
              <a:gd name="connsiteX1" fmla="*/ 2438046 w 3243216"/>
              <a:gd name="connsiteY1" fmla="*/ 0 h 1308105"/>
              <a:gd name="connsiteX2" fmla="*/ 3243216 w 3243216"/>
              <a:gd name="connsiteY2" fmla="*/ 0 h 1308105"/>
              <a:gd name="connsiteX3" fmla="*/ 1054552 w 3243216"/>
              <a:gd name="connsiteY3" fmla="*/ 1308105 h 1308105"/>
              <a:gd name="connsiteX4" fmla="*/ 0 w 3243216"/>
              <a:gd name="connsiteY4" fmla="*/ 1308105 h 1308105"/>
              <a:gd name="connsiteX0" fmla="*/ 0 w 2966126"/>
              <a:gd name="connsiteY0" fmla="*/ 1308105 h 1308105"/>
              <a:gd name="connsiteX1" fmla="*/ 2160956 w 2966126"/>
              <a:gd name="connsiteY1" fmla="*/ 0 h 1308105"/>
              <a:gd name="connsiteX2" fmla="*/ 2966126 w 2966126"/>
              <a:gd name="connsiteY2" fmla="*/ 0 h 1308105"/>
              <a:gd name="connsiteX3" fmla="*/ 777462 w 2966126"/>
              <a:gd name="connsiteY3" fmla="*/ 1308105 h 1308105"/>
              <a:gd name="connsiteX4" fmla="*/ 0 w 2966126"/>
              <a:gd name="connsiteY4" fmla="*/ 1308105 h 1308105"/>
              <a:gd name="connsiteX0" fmla="*/ 0 w 2966126"/>
              <a:gd name="connsiteY0" fmla="*/ 1308105 h 1308105"/>
              <a:gd name="connsiteX1" fmla="*/ 2160956 w 2966126"/>
              <a:gd name="connsiteY1" fmla="*/ 0 h 1308105"/>
              <a:gd name="connsiteX2" fmla="*/ 2966126 w 2966126"/>
              <a:gd name="connsiteY2" fmla="*/ 0 h 1308105"/>
              <a:gd name="connsiteX3" fmla="*/ 929862 w 2966126"/>
              <a:gd name="connsiteY3" fmla="*/ 1308105 h 1308105"/>
              <a:gd name="connsiteX4" fmla="*/ 0 w 2966126"/>
              <a:gd name="connsiteY4" fmla="*/ 1308105 h 1308105"/>
              <a:gd name="connsiteX0" fmla="*/ 0 w 2899451"/>
              <a:gd name="connsiteY0" fmla="*/ 1304930 h 1308105"/>
              <a:gd name="connsiteX1" fmla="*/ 2094281 w 2899451"/>
              <a:gd name="connsiteY1" fmla="*/ 0 h 1308105"/>
              <a:gd name="connsiteX2" fmla="*/ 2899451 w 2899451"/>
              <a:gd name="connsiteY2" fmla="*/ 0 h 1308105"/>
              <a:gd name="connsiteX3" fmla="*/ 863187 w 2899451"/>
              <a:gd name="connsiteY3" fmla="*/ 1308105 h 1308105"/>
              <a:gd name="connsiteX4" fmla="*/ 0 w 2899451"/>
              <a:gd name="connsiteY4" fmla="*/ 1304930 h 1308105"/>
              <a:gd name="connsiteX0" fmla="*/ 0 w 2874051"/>
              <a:gd name="connsiteY0" fmla="*/ 1308105 h 1308105"/>
              <a:gd name="connsiteX1" fmla="*/ 2068881 w 2874051"/>
              <a:gd name="connsiteY1" fmla="*/ 0 h 1308105"/>
              <a:gd name="connsiteX2" fmla="*/ 2874051 w 2874051"/>
              <a:gd name="connsiteY2" fmla="*/ 0 h 1308105"/>
              <a:gd name="connsiteX3" fmla="*/ 837787 w 2874051"/>
              <a:gd name="connsiteY3" fmla="*/ 1308105 h 1308105"/>
              <a:gd name="connsiteX4" fmla="*/ 0 w 2874051"/>
              <a:gd name="connsiteY4" fmla="*/ 1308105 h 1308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4051" h="1308105">
                <a:moveTo>
                  <a:pt x="0" y="1308105"/>
                </a:moveTo>
                <a:lnTo>
                  <a:pt x="2068881" y="0"/>
                </a:lnTo>
                <a:lnTo>
                  <a:pt x="2874051" y="0"/>
                </a:lnTo>
                <a:lnTo>
                  <a:pt x="837787" y="1308105"/>
                </a:lnTo>
                <a:lnTo>
                  <a:pt x="0" y="130810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40" noProof="0" dirty="0"/>
          </a:p>
        </p:txBody>
      </p:sp>
    </p:spTree>
    <p:extLst>
      <p:ext uri="{BB962C8B-B14F-4D97-AF65-F5344CB8AC3E}">
        <p14:creationId xmlns:p14="http://schemas.microsoft.com/office/powerpoint/2010/main" val="27144594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">
          <p15:clr>
            <a:srgbClr val="FBAE40"/>
          </p15:clr>
        </p15:guide>
        <p15:guide id="2" pos="3240">
          <p15:clr>
            <a:srgbClr val="FBAE40"/>
          </p15:clr>
        </p15:guide>
        <p15:guide id="3" pos="35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i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18031" y="4994268"/>
            <a:ext cx="1439552" cy="136208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9" y="-754"/>
            <a:ext cx="4894503" cy="3541764"/>
            <a:chOff x="-254790" y="-722"/>
            <a:chExt cx="4894503" cy="336799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/>
            </a:p>
          </p:txBody>
        </p:sp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2E19FBD-2379-4B3B-910D-F51E007CB63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20698" y="2104889"/>
            <a:ext cx="5475291" cy="78118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25" b="1" i="0">
                <a:solidFill>
                  <a:schemeClr val="tx1"/>
                </a:solidFill>
                <a:latin typeface="Montserrat" pitchFamily="2" charset="77"/>
              </a:defRPr>
            </a:lvl1pPr>
            <a:lvl2pPr marL="385776" indent="0">
              <a:buNone/>
              <a:defRPr sz="1688" b="1"/>
            </a:lvl2pPr>
            <a:lvl3pPr marL="771551" indent="0">
              <a:buNone/>
              <a:defRPr sz="1519" b="1"/>
            </a:lvl3pPr>
            <a:lvl4pPr marL="1157327" indent="0">
              <a:buNone/>
              <a:defRPr sz="1350" b="1"/>
            </a:lvl4pPr>
            <a:lvl5pPr marL="1543103" indent="0">
              <a:buNone/>
              <a:defRPr sz="1350" b="1"/>
            </a:lvl5pPr>
            <a:lvl6pPr marL="1928879" indent="0">
              <a:buNone/>
              <a:defRPr sz="1350" b="1"/>
            </a:lvl6pPr>
            <a:lvl7pPr marL="2314654" indent="0">
              <a:buNone/>
              <a:defRPr sz="1350" b="1"/>
            </a:lvl7pPr>
            <a:lvl8pPr marL="2700430" indent="0">
              <a:buNone/>
              <a:defRPr sz="1350" b="1"/>
            </a:lvl8pPr>
            <a:lvl9pPr marL="3086206" indent="0">
              <a:buNone/>
              <a:defRPr sz="135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3" title="Bullet Points">
            <a:extLst>
              <a:ext uri="{FF2B5EF4-FFF2-40B4-BE49-F238E27FC236}">
                <a16:creationId xmlns:a16="http://schemas.microsoft.com/office/drawing/2014/main" id="{8715E757-6584-4841-8154-C92E70E0CD6B}"/>
              </a:ext>
            </a:extLst>
          </p:cNvPr>
          <p:cNvSpPr>
            <a:spLocks noGrp="1"/>
          </p:cNvSpPr>
          <p:nvPr userDrawn="1">
            <p:ph sz="half" idx="13"/>
          </p:nvPr>
        </p:nvSpPr>
        <p:spPr>
          <a:xfrm>
            <a:off x="520698" y="2886078"/>
            <a:ext cx="5475291" cy="3232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noProof="0"/>
              <a:t>Click to edit Master text styles</a:t>
            </a:r>
          </a:p>
          <a:p>
            <a:pPr lvl="1">
              <a:buClr>
                <a:schemeClr val="accent2"/>
              </a:buClr>
            </a:pPr>
            <a:r>
              <a:rPr lang="en-US" noProof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noProof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noProof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7CDC5A2-8836-4ED3-8E78-18C24853D88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186713" y="2104889"/>
            <a:ext cx="5475601" cy="78118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2025" b="1" i="0">
                <a:solidFill>
                  <a:schemeClr val="tx1"/>
                </a:solidFill>
                <a:latin typeface="Montserrat" pitchFamily="2" charset="77"/>
              </a:defRPr>
            </a:lvl1pPr>
            <a:lvl2pPr marL="385776" indent="0">
              <a:buNone/>
              <a:defRPr sz="1688" b="1"/>
            </a:lvl2pPr>
            <a:lvl3pPr marL="771551" indent="0">
              <a:buNone/>
              <a:defRPr sz="1519" b="1"/>
            </a:lvl3pPr>
            <a:lvl4pPr marL="1157327" indent="0">
              <a:buNone/>
              <a:defRPr sz="1350" b="1"/>
            </a:lvl4pPr>
            <a:lvl5pPr marL="1543103" indent="0">
              <a:buNone/>
              <a:defRPr sz="1350" b="1"/>
            </a:lvl5pPr>
            <a:lvl6pPr marL="1928879" indent="0">
              <a:buNone/>
              <a:defRPr sz="1350" b="1"/>
            </a:lvl6pPr>
            <a:lvl7pPr marL="2314654" indent="0">
              <a:buNone/>
              <a:defRPr sz="1350" b="1"/>
            </a:lvl7pPr>
            <a:lvl8pPr marL="2700430" indent="0">
              <a:buNone/>
              <a:defRPr sz="1350" b="1"/>
            </a:lvl8pPr>
            <a:lvl9pPr marL="3086206" indent="0">
              <a:buNone/>
              <a:defRPr sz="135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Content Placeholder 5" title="Bullet Points">
            <a:extLst>
              <a:ext uri="{FF2B5EF4-FFF2-40B4-BE49-F238E27FC236}">
                <a16:creationId xmlns:a16="http://schemas.microsoft.com/office/drawing/2014/main" id="{D957FBD7-2C3C-4DD1-954F-DF1E007BE590}"/>
              </a:ext>
            </a:extLst>
          </p:cNvPr>
          <p:cNvSpPr>
            <a:spLocks noGrp="1"/>
          </p:cNvSpPr>
          <p:nvPr userDrawn="1">
            <p:ph sz="quarter" idx="15"/>
          </p:nvPr>
        </p:nvSpPr>
        <p:spPr>
          <a:xfrm>
            <a:off x="6186713" y="2886078"/>
            <a:ext cx="5475601" cy="3232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noProof="0"/>
              <a:t>Click to edit Master text styles</a:t>
            </a:r>
          </a:p>
          <a:p>
            <a:pPr lvl="1">
              <a:buClr>
                <a:schemeClr val="accent2"/>
              </a:buClr>
            </a:pPr>
            <a:r>
              <a:rPr lang="en-US" noProof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noProof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noProof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noProof="0"/>
              <a:t>Fifth level</a:t>
            </a:r>
          </a:p>
        </p:txBody>
      </p:sp>
      <p:sp>
        <p:nvSpPr>
          <p:cNvPr id="24" name="Text Placeholder 4" title="Subtitle">
            <a:extLst>
              <a:ext uri="{FF2B5EF4-FFF2-40B4-BE49-F238E27FC236}">
                <a16:creationId xmlns:a16="http://schemas.microsoft.com/office/drawing/2014/main" id="{77DB65FF-A89E-4562-8251-2BB63EFDD28E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20495" y="1376936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8" spc="253">
                <a:solidFill>
                  <a:schemeClr val="accent6"/>
                </a:solidFill>
              </a:defRPr>
            </a:lvl1pPr>
            <a:lvl2pPr marL="385776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882795" y="-754"/>
            <a:ext cx="1244915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40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8679" y="209031"/>
            <a:ext cx="8333223" cy="1147969"/>
          </a:xfrm>
          <a:prstGeom prst="rect">
            <a:avLst/>
          </a:prstGeom>
        </p:spPr>
        <p:txBody>
          <a:bodyPr bIns="0" anchor="b">
            <a:no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1D51D1-28BC-5C1A-72A8-28BC47153794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11146973" y="79319"/>
            <a:ext cx="892892" cy="75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877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40">
          <p15:clr>
            <a:srgbClr val="FBAE40"/>
          </p15:clr>
        </p15:guide>
        <p15:guide id="3" pos="332">
          <p15:clr>
            <a:srgbClr val="FBAE40"/>
          </p15:clr>
        </p15:guide>
        <p15:guide id="4" pos="626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4" title="Subtitle">
            <a:extLst>
              <a:ext uri="{FF2B5EF4-FFF2-40B4-BE49-F238E27FC236}">
                <a16:creationId xmlns:a16="http://schemas.microsoft.com/office/drawing/2014/main" id="{FB561B16-2788-452A-B7AF-A482256DCD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5" y="1376936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8" spc="253">
                <a:solidFill>
                  <a:schemeClr val="accent6"/>
                </a:solidFill>
              </a:defRPr>
            </a:lvl1pPr>
            <a:lvl2pPr marL="385776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990C03-1647-2044-B335-6F5F19E4E5F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03A7CC-E6DC-1544-BE55-15EC1718B77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82AC85-33B6-2B49-8BF4-084144443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1815" y="2005763"/>
            <a:ext cx="5225764" cy="4083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25">
                <a:solidFill>
                  <a:schemeClr val="tx1"/>
                </a:solidFill>
              </a:defRPr>
            </a:lvl1pPr>
            <a:lvl2pPr marL="385776" indent="0">
              <a:buNone/>
              <a:defRPr sz="2025">
                <a:solidFill>
                  <a:schemeClr val="bg1"/>
                </a:solidFill>
              </a:defRPr>
            </a:lvl2pPr>
            <a:lvl3pPr marL="771551" indent="0">
              <a:buNone/>
              <a:defRPr sz="2025">
                <a:solidFill>
                  <a:schemeClr val="bg1"/>
                </a:solidFill>
              </a:defRPr>
            </a:lvl3pPr>
            <a:lvl4pPr marL="1157327" indent="0">
              <a:buNone/>
              <a:defRPr sz="2025">
                <a:solidFill>
                  <a:schemeClr val="bg1"/>
                </a:solidFill>
              </a:defRPr>
            </a:lvl4pPr>
            <a:lvl5pPr marL="1543103" indent="0">
              <a:buNone/>
              <a:defRPr sz="202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Text here</a:t>
            </a:r>
          </a:p>
        </p:txBody>
      </p:sp>
      <p:sp>
        <p:nvSpPr>
          <p:cNvPr id="20" name="Chart Placeholder 2" title="Chart">
            <a:extLst>
              <a:ext uri="{FF2B5EF4-FFF2-40B4-BE49-F238E27FC236}">
                <a16:creationId xmlns:a16="http://schemas.microsoft.com/office/drawing/2014/main" id="{0EF0FD2A-B62A-4931-846D-2602DED2660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796117" y="2005764"/>
            <a:ext cx="5719397" cy="4084471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1688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chart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0D0B36-405B-6C18-5446-645E66993579}"/>
              </a:ext>
            </a:extLst>
          </p:cNvPr>
          <p:cNvGrpSpPr/>
          <p:nvPr userDrawn="1"/>
        </p:nvGrpSpPr>
        <p:grpSpPr>
          <a:xfrm flipH="1">
            <a:off x="7561329" y="-754"/>
            <a:ext cx="4894503" cy="3541764"/>
            <a:chOff x="-254790" y="-722"/>
            <a:chExt cx="4894503" cy="3367992"/>
          </a:xfrm>
        </p:grpSpPr>
        <p:sp>
          <p:nvSpPr>
            <p:cNvPr id="7" name="Diagonal Stripe 6">
              <a:extLst>
                <a:ext uri="{FF2B5EF4-FFF2-40B4-BE49-F238E27FC236}">
                  <a16:creationId xmlns:a16="http://schemas.microsoft.com/office/drawing/2014/main" id="{4DE860BF-7583-B87D-A63F-868C01280350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93BF246-0807-5E4B-44DD-ECFE400B6C4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Parallelogram 29">
              <a:extLst>
                <a:ext uri="{FF2B5EF4-FFF2-40B4-BE49-F238E27FC236}">
                  <a16:creationId xmlns:a16="http://schemas.microsoft.com/office/drawing/2014/main" id="{402DDAEF-D292-2415-BEE1-5132AB97FD01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/>
            </a:p>
          </p:txBody>
        </p:sp>
      </p:grpSp>
      <p:sp>
        <p:nvSpPr>
          <p:cNvPr id="10" name="Parallelogram 35">
            <a:extLst>
              <a:ext uri="{FF2B5EF4-FFF2-40B4-BE49-F238E27FC236}">
                <a16:creationId xmlns:a16="http://schemas.microsoft.com/office/drawing/2014/main" id="{0B7DADCA-FFDE-C11D-7033-FCBDE7227848}"/>
              </a:ext>
            </a:extLst>
          </p:cNvPr>
          <p:cNvSpPr/>
          <p:nvPr userDrawn="1"/>
        </p:nvSpPr>
        <p:spPr>
          <a:xfrm flipH="1">
            <a:off x="6882795" y="-754"/>
            <a:ext cx="1244915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40" noProof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A4B4A3-D2C1-3030-ECC4-314CF05E820E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11146973" y="79319"/>
            <a:ext cx="892892" cy="754032"/>
          </a:xfrm>
          <a:prstGeom prst="rect">
            <a:avLst/>
          </a:prstGeom>
        </p:spPr>
      </p:pic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BDEC780E-6412-1344-A62E-6B84E9CCB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9" y="209031"/>
            <a:ext cx="8333223" cy="1147969"/>
          </a:xfrm>
          <a:prstGeom prst="rect">
            <a:avLst/>
          </a:prstGeom>
        </p:spPr>
        <p:txBody>
          <a:bodyPr bIns="0" anchor="b">
            <a:no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</p:spTree>
    <p:extLst>
      <p:ext uri="{BB962C8B-B14F-4D97-AF65-F5344CB8AC3E}">
        <p14:creationId xmlns:p14="http://schemas.microsoft.com/office/powerpoint/2010/main" val="1024648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">
          <p15:clr>
            <a:srgbClr val="FBAE40"/>
          </p15:clr>
        </p15:guide>
        <p15:guide id="2" pos="3240">
          <p15:clr>
            <a:srgbClr val="FBAE40"/>
          </p15:clr>
        </p15:guide>
        <p15:guide id="3" pos="657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able Placeholder 11" title="Table">
            <a:extLst>
              <a:ext uri="{FF2B5EF4-FFF2-40B4-BE49-F238E27FC236}">
                <a16:creationId xmlns:a16="http://schemas.microsoft.com/office/drawing/2014/main" id="{7CD3E31F-0AF8-4EB8-B6FA-BD95A2EDA63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31380" y="2664803"/>
            <a:ext cx="10993375" cy="343318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1688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50A33E-CEFE-4D43-9554-513B01B1D3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960C75-8FA7-5740-9388-2B5112B2C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6D19003-9B24-FD6A-308A-AAAE31E59BDF}"/>
              </a:ext>
            </a:extLst>
          </p:cNvPr>
          <p:cNvGrpSpPr/>
          <p:nvPr userDrawn="1"/>
        </p:nvGrpSpPr>
        <p:grpSpPr>
          <a:xfrm flipH="1">
            <a:off x="7561329" y="-754"/>
            <a:ext cx="4894503" cy="3541764"/>
            <a:chOff x="-254790" y="-722"/>
            <a:chExt cx="4894503" cy="3367992"/>
          </a:xfrm>
        </p:grpSpPr>
        <p:sp>
          <p:nvSpPr>
            <p:cNvPr id="6" name="Diagonal Stripe 5">
              <a:extLst>
                <a:ext uri="{FF2B5EF4-FFF2-40B4-BE49-F238E27FC236}">
                  <a16:creationId xmlns:a16="http://schemas.microsoft.com/office/drawing/2014/main" id="{7205592C-1FB6-F081-6BF5-D90812DC1222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6E440D7-3138-B09A-32C3-DCB3868B8DD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arallelogram 29">
              <a:extLst>
                <a:ext uri="{FF2B5EF4-FFF2-40B4-BE49-F238E27FC236}">
                  <a16:creationId xmlns:a16="http://schemas.microsoft.com/office/drawing/2014/main" id="{13941CF8-3B48-F123-75B8-A64DE7C0A6B2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/>
            </a:p>
          </p:txBody>
        </p:sp>
      </p:grpSp>
      <p:sp>
        <p:nvSpPr>
          <p:cNvPr id="9" name="Parallelogram 35">
            <a:extLst>
              <a:ext uri="{FF2B5EF4-FFF2-40B4-BE49-F238E27FC236}">
                <a16:creationId xmlns:a16="http://schemas.microsoft.com/office/drawing/2014/main" id="{F9608D4E-1D84-D0F4-BAFB-85D82C7FD2F5}"/>
              </a:ext>
            </a:extLst>
          </p:cNvPr>
          <p:cNvSpPr/>
          <p:nvPr userDrawn="1"/>
        </p:nvSpPr>
        <p:spPr>
          <a:xfrm flipH="1">
            <a:off x="6882795" y="-754"/>
            <a:ext cx="1244915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40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9DA56B-4135-24A3-E7DA-7DD656D4EA96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11146973" y="79319"/>
            <a:ext cx="892892" cy="754032"/>
          </a:xfrm>
          <a:prstGeom prst="rect">
            <a:avLst/>
          </a:prstGeom>
        </p:spPr>
      </p:pic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9" y="209031"/>
            <a:ext cx="8333223" cy="1147969"/>
          </a:xfrm>
          <a:prstGeom prst="rect">
            <a:avLst/>
          </a:prstGeom>
        </p:spPr>
        <p:txBody>
          <a:bodyPr bIns="0" anchor="b">
            <a:no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  <p:sp>
        <p:nvSpPr>
          <p:cNvPr id="37" name="Text Placeholder 4" title="Subtitle">
            <a:extLst>
              <a:ext uri="{FF2B5EF4-FFF2-40B4-BE49-F238E27FC236}">
                <a16:creationId xmlns:a16="http://schemas.microsoft.com/office/drawing/2014/main" id="{FE79FAE9-2A8C-46BA-8738-44CBCF7294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5" y="1376936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8" spc="253">
                <a:solidFill>
                  <a:schemeClr val="accent6"/>
                </a:solidFill>
              </a:defRPr>
            </a:lvl1pPr>
            <a:lvl2pPr marL="385776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26603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">
          <p15:clr>
            <a:srgbClr val="FBAE40"/>
          </p15:clr>
        </p15:guide>
        <p15:guide id="2" pos="3240">
          <p15:clr>
            <a:srgbClr val="FBAE40"/>
          </p15:clr>
        </p15:guide>
        <p15:guide id="3" pos="657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79ED029D-F488-47E5-B064-0E35B31D23A5}"/>
              </a:ext>
            </a:extLst>
          </p:cNvPr>
          <p:cNvSpPr/>
          <p:nvPr userDrawn="1"/>
        </p:nvSpPr>
        <p:spPr>
          <a:xfrm flipV="1">
            <a:off x="2" y="-4"/>
            <a:ext cx="11747500" cy="629920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sp>
        <p:nvSpPr>
          <p:cNvPr id="5" name="Picture Placeholder 31" title="Image">
            <a:extLst>
              <a:ext uri="{FF2B5EF4-FFF2-40B4-BE49-F238E27FC236}">
                <a16:creationId xmlns:a16="http://schemas.microsoft.com/office/drawing/2014/main" id="{D683190A-95C6-428D-AEE4-FC8350C324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9231" y="326573"/>
            <a:ext cx="11473543" cy="62048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anchor="ctr"/>
          <a:lstStyle>
            <a:lvl1pPr marL="0" indent="0" algn="ctr">
              <a:buNone/>
              <a:defRPr sz="928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Image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78F4957-6DDE-40CE-9D33-00B1434FA08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344887"/>
            <a:ext cx="2362200" cy="1240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 title="Title ">
            <a:extLst>
              <a:ext uri="{FF2B5EF4-FFF2-40B4-BE49-F238E27FC236}">
                <a16:creationId xmlns:a16="http://schemas.microsoft.com/office/drawing/2014/main" id="{D9A8085F-72C4-4DFB-813E-C5666B0CC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231" y="558803"/>
            <a:ext cx="8333223" cy="939799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88000" anchor="ctr">
            <a:normAutofit/>
          </a:bodyPr>
          <a:lstStyle>
            <a:lvl1pPr>
              <a:defRPr sz="3038" b="1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Add Caption Here</a:t>
            </a:r>
          </a:p>
        </p:txBody>
      </p:sp>
    </p:spTree>
    <p:extLst>
      <p:ext uri="{BB962C8B-B14F-4D97-AF65-F5344CB8AC3E}">
        <p14:creationId xmlns:p14="http://schemas.microsoft.com/office/powerpoint/2010/main" val="272447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FDDD2B84-3CB9-4567-8C91-C538E8A1C89F}"/>
              </a:ext>
            </a:extLst>
          </p:cNvPr>
          <p:cNvSpPr/>
          <p:nvPr userDrawn="1"/>
        </p:nvSpPr>
        <p:spPr>
          <a:xfrm flipV="1">
            <a:off x="0" y="-6"/>
            <a:ext cx="9730071" cy="5404111"/>
          </a:xfrm>
          <a:custGeom>
            <a:avLst/>
            <a:gdLst>
              <a:gd name="connsiteX0" fmla="*/ 0 w 8965121"/>
              <a:gd name="connsiteY0" fmla="*/ 5404111 h 5404111"/>
              <a:gd name="connsiteX1" fmla="*/ 0 w 8965121"/>
              <a:gd name="connsiteY1" fmla="*/ 0 h 5404111"/>
              <a:gd name="connsiteX2" fmla="*/ 8965121 w 8965121"/>
              <a:gd name="connsiteY2" fmla="*/ 5404111 h 5404111"/>
              <a:gd name="connsiteX3" fmla="*/ 0 w 8965121"/>
              <a:gd name="connsiteY3" fmla="*/ 5404111 h 5404111"/>
              <a:gd name="connsiteX0" fmla="*/ 0 w 8209747"/>
              <a:gd name="connsiteY0" fmla="*/ 5404111 h 5404111"/>
              <a:gd name="connsiteX1" fmla="*/ 0 w 8209747"/>
              <a:gd name="connsiteY1" fmla="*/ 0 h 5404111"/>
              <a:gd name="connsiteX2" fmla="*/ 8209747 w 8209747"/>
              <a:gd name="connsiteY2" fmla="*/ 5404111 h 5404111"/>
              <a:gd name="connsiteX3" fmla="*/ 0 w 8209747"/>
              <a:gd name="connsiteY3" fmla="*/ 5404111 h 5404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09747" h="5404111">
                <a:moveTo>
                  <a:pt x="0" y="5404111"/>
                </a:moveTo>
                <a:lnTo>
                  <a:pt x="0" y="0"/>
                </a:lnTo>
                <a:lnTo>
                  <a:pt x="8209747" y="5404111"/>
                </a:lnTo>
                <a:lnTo>
                  <a:pt x="0" y="540411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3" y="1821023"/>
            <a:ext cx="4853573" cy="161625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488AB73-8058-4FB5-9619-FCECCA9F39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2931" y="3461163"/>
            <a:ext cx="3445783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9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Name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59BE165-3EB5-4C11-8B53-6E98C0BC2E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2931" y="3839451"/>
            <a:ext cx="3445783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9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Phone Number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9D05293-35AD-495F-A7AE-942398090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22931" y="4216672"/>
            <a:ext cx="3445783" cy="2890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9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Email 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997A03F2-8D8A-4425-9F56-66DB33CE11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2931" y="4594957"/>
            <a:ext cx="3445783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9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Company Website</a:t>
            </a:r>
          </a:p>
        </p:txBody>
      </p:sp>
      <p:sp>
        <p:nvSpPr>
          <p:cNvPr id="14" name="Shape 4157">
            <a:extLst>
              <a:ext uri="{FF2B5EF4-FFF2-40B4-BE49-F238E27FC236}">
                <a16:creationId xmlns:a16="http://schemas.microsoft.com/office/drawing/2014/main" id="{A30A8F28-98F4-425F-A750-78192A157DF4}"/>
              </a:ext>
            </a:extLst>
          </p:cNvPr>
          <p:cNvSpPr/>
          <p:nvPr userDrawn="1"/>
        </p:nvSpPr>
        <p:spPr>
          <a:xfrm>
            <a:off x="6458939" y="3505249"/>
            <a:ext cx="258875" cy="258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2147" tIns="32147" rIns="32147" bIns="32147" anchor="ctr"/>
          <a:lstStyle/>
          <a:p>
            <a:pPr algn="ctr" defTabSz="385776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sz="2531" noProof="0" dirty="0"/>
          </a:p>
        </p:txBody>
      </p:sp>
      <p:sp>
        <p:nvSpPr>
          <p:cNvPr id="15" name="Shape 4186">
            <a:extLst>
              <a:ext uri="{FF2B5EF4-FFF2-40B4-BE49-F238E27FC236}">
                <a16:creationId xmlns:a16="http://schemas.microsoft.com/office/drawing/2014/main" id="{2F84D399-8148-4E86-A1E4-BE7D1D81383A}"/>
              </a:ext>
            </a:extLst>
          </p:cNvPr>
          <p:cNvSpPr/>
          <p:nvPr userDrawn="1"/>
        </p:nvSpPr>
        <p:spPr>
          <a:xfrm>
            <a:off x="6507623" y="3897987"/>
            <a:ext cx="161508" cy="296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2147" tIns="32147" rIns="32147" bIns="32147" anchor="ctr"/>
          <a:lstStyle/>
          <a:p>
            <a:pPr algn="ctr" defTabSz="385776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sz="2531" noProof="0" dirty="0"/>
          </a:p>
        </p:txBody>
      </p:sp>
      <p:sp>
        <p:nvSpPr>
          <p:cNvPr id="19" name="Shape 4379">
            <a:extLst>
              <a:ext uri="{FF2B5EF4-FFF2-40B4-BE49-F238E27FC236}">
                <a16:creationId xmlns:a16="http://schemas.microsoft.com/office/drawing/2014/main" id="{E4408FF8-E342-42F8-BBE9-1220822B5E99}"/>
              </a:ext>
            </a:extLst>
          </p:cNvPr>
          <p:cNvSpPr/>
          <p:nvPr userDrawn="1"/>
        </p:nvSpPr>
        <p:spPr>
          <a:xfrm>
            <a:off x="6458939" y="4327948"/>
            <a:ext cx="258875" cy="188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2147" tIns="32147" rIns="32147" bIns="32147" anchor="ctr"/>
          <a:lstStyle/>
          <a:p>
            <a:pPr algn="ctr" defTabSz="385776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sz="2531" noProof="0" dirty="0"/>
          </a:p>
        </p:txBody>
      </p:sp>
      <p:sp>
        <p:nvSpPr>
          <p:cNvPr id="20" name="Shape 4487">
            <a:extLst>
              <a:ext uri="{FF2B5EF4-FFF2-40B4-BE49-F238E27FC236}">
                <a16:creationId xmlns:a16="http://schemas.microsoft.com/office/drawing/2014/main" id="{11D27456-C005-4109-9E74-0B692200A0B3}"/>
              </a:ext>
            </a:extLst>
          </p:cNvPr>
          <p:cNvSpPr/>
          <p:nvPr userDrawn="1"/>
        </p:nvSpPr>
        <p:spPr>
          <a:xfrm>
            <a:off x="6471719" y="4650084"/>
            <a:ext cx="233319" cy="2333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2147" tIns="32147" rIns="32147" bIns="32147" anchor="ctr"/>
          <a:lstStyle/>
          <a:p>
            <a:pPr algn="ctr" defTabSz="385776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sz="2531" noProof="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4EF3020-1476-41B1-9FE7-B476A25C53D3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0"/>
            <a:ext cx="6131674" cy="332325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1B64EC3-B232-415D-8E27-EB3E24D13922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2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261CE2F-F199-4242-AC6C-692676B81FF1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594957"/>
            <a:ext cx="1941124" cy="110611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DFE19C52-05B6-1A48-84AE-09BBC26D5DF5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11068856" y="96205"/>
            <a:ext cx="1006997" cy="850392"/>
          </a:xfrm>
          <a:prstGeom prst="rect">
            <a:avLst/>
          </a:prstGeom>
        </p:spPr>
      </p:pic>
      <p:sp>
        <p:nvSpPr>
          <p:cNvPr id="4" name="Picture Placeholder 26">
            <a:extLst>
              <a:ext uri="{FF2B5EF4-FFF2-40B4-BE49-F238E27FC236}">
                <a16:creationId xmlns:a16="http://schemas.microsoft.com/office/drawing/2014/main" id="{444F6983-A9EF-D733-435E-301ECEC6A9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84367" y="946597"/>
            <a:ext cx="4911634" cy="4894096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466931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359">
          <p15:clr>
            <a:srgbClr val="FBAE40"/>
          </p15:clr>
        </p15:guide>
        <p15:guide id="3" pos="117">
          <p15:clr>
            <a:srgbClr val="FBAE40"/>
          </p15:clr>
        </p15:guide>
        <p15:guide id="4" orient="horz" pos="4179">
          <p15:clr>
            <a:srgbClr val="FBAE40"/>
          </p15:clr>
        </p15:guide>
        <p15:guide id="5" orient="horz" pos="143">
          <p15:clr>
            <a:srgbClr val="FBAE40"/>
          </p15:clr>
        </p15:guide>
        <p15:guide id="6" pos="2073">
          <p15:clr>
            <a:srgbClr val="FBAE40"/>
          </p15:clr>
        </p15:guide>
        <p15:guide id="7" pos="37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9" cy="5404111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1" y="0"/>
            <a:ext cx="6030687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2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3" y="2006085"/>
            <a:ext cx="4853573" cy="161625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 title="Subtitl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6" y="3641000"/>
            <a:ext cx="4854340" cy="12575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25" b="0" i="0" spc="253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385776" indent="0" algn="ctr">
              <a:buNone/>
              <a:defRPr sz="1688"/>
            </a:lvl2pPr>
            <a:lvl3pPr marL="771551" indent="0" algn="ctr">
              <a:buNone/>
              <a:defRPr sz="1519"/>
            </a:lvl3pPr>
            <a:lvl4pPr marL="1157327" indent="0" algn="ctr">
              <a:buNone/>
              <a:defRPr sz="1350"/>
            </a:lvl4pPr>
            <a:lvl5pPr marL="1543103" indent="0" algn="ctr">
              <a:buNone/>
              <a:defRPr sz="1350"/>
            </a:lvl5pPr>
            <a:lvl6pPr marL="1928879" indent="0" algn="ctr">
              <a:buNone/>
              <a:defRPr sz="1350"/>
            </a:lvl6pPr>
            <a:lvl7pPr marL="2314654" indent="0" algn="ctr">
              <a:buNone/>
              <a:defRPr sz="1350"/>
            </a:lvl7pPr>
            <a:lvl8pPr marL="2700430" indent="0" algn="ctr">
              <a:buNone/>
              <a:defRPr sz="1350"/>
            </a:lvl8pPr>
            <a:lvl9pPr marL="3086206" indent="0" algn="ctr">
              <a:buNone/>
              <a:defRPr sz="135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9"/>
            <a:ext cx="1919789" cy="100105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322F2CC8-95CB-F996-C4D4-B2B222FD40D7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11068856" y="96205"/>
            <a:ext cx="1006997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7140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359">
          <p15:clr>
            <a:srgbClr val="FBAE40"/>
          </p15:clr>
        </p15:guide>
        <p15:guide id="3" pos="117">
          <p15:clr>
            <a:srgbClr val="FBAE40"/>
          </p15:clr>
        </p15:guide>
        <p15:guide id="4" orient="horz" pos="4179">
          <p15:clr>
            <a:srgbClr val="FBAE40"/>
          </p15:clr>
        </p15:guide>
        <p15:guide id="5" orient="horz" pos="143">
          <p15:clr>
            <a:srgbClr val="FBAE40"/>
          </p15:clr>
        </p15:guide>
        <p15:guide id="6" pos="2073">
          <p15:clr>
            <a:srgbClr val="FBAE40"/>
          </p15:clr>
        </p15:guide>
        <p15:guide id="7" pos="37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Layou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title="Bullet Point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9" y="3196918"/>
            <a:ext cx="4942829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025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1688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519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35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3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BD6ACE60-499D-41AB-89C4-D537D7C3D22A}"/>
              </a:ext>
            </a:extLst>
          </p:cNvPr>
          <p:cNvSpPr/>
          <p:nvPr/>
        </p:nvSpPr>
        <p:spPr>
          <a:xfrm flipH="1" flipV="1">
            <a:off x="1839686" y="-6"/>
            <a:ext cx="10352315" cy="5638807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/>
        </p:nvSpPr>
        <p:spPr>
          <a:xfrm flipH="1">
            <a:off x="2709408" y="-6"/>
            <a:ext cx="3406283" cy="1308105"/>
          </a:xfrm>
          <a:custGeom>
            <a:avLst/>
            <a:gdLst>
              <a:gd name="connsiteX0" fmla="*/ 0 w 3243216"/>
              <a:gd name="connsiteY0" fmla="*/ 1308105 h 1308105"/>
              <a:gd name="connsiteX1" fmla="*/ 2438046 w 3243216"/>
              <a:gd name="connsiteY1" fmla="*/ 0 h 1308105"/>
              <a:gd name="connsiteX2" fmla="*/ 3243216 w 3243216"/>
              <a:gd name="connsiteY2" fmla="*/ 0 h 1308105"/>
              <a:gd name="connsiteX3" fmla="*/ 805170 w 3243216"/>
              <a:gd name="connsiteY3" fmla="*/ 1308105 h 1308105"/>
              <a:gd name="connsiteX4" fmla="*/ 0 w 3243216"/>
              <a:gd name="connsiteY4" fmla="*/ 1308105 h 1308105"/>
              <a:gd name="connsiteX0" fmla="*/ 0 w 3243216"/>
              <a:gd name="connsiteY0" fmla="*/ 1308105 h 1308105"/>
              <a:gd name="connsiteX1" fmla="*/ 2438046 w 3243216"/>
              <a:gd name="connsiteY1" fmla="*/ 0 h 1308105"/>
              <a:gd name="connsiteX2" fmla="*/ 3243216 w 3243216"/>
              <a:gd name="connsiteY2" fmla="*/ 0 h 1308105"/>
              <a:gd name="connsiteX3" fmla="*/ 1054552 w 3243216"/>
              <a:gd name="connsiteY3" fmla="*/ 1308105 h 1308105"/>
              <a:gd name="connsiteX4" fmla="*/ 0 w 3243216"/>
              <a:gd name="connsiteY4" fmla="*/ 1308105 h 1308105"/>
              <a:gd name="connsiteX0" fmla="*/ 0 w 2966126"/>
              <a:gd name="connsiteY0" fmla="*/ 1308105 h 1308105"/>
              <a:gd name="connsiteX1" fmla="*/ 2160956 w 2966126"/>
              <a:gd name="connsiteY1" fmla="*/ 0 h 1308105"/>
              <a:gd name="connsiteX2" fmla="*/ 2966126 w 2966126"/>
              <a:gd name="connsiteY2" fmla="*/ 0 h 1308105"/>
              <a:gd name="connsiteX3" fmla="*/ 777462 w 2966126"/>
              <a:gd name="connsiteY3" fmla="*/ 1308105 h 1308105"/>
              <a:gd name="connsiteX4" fmla="*/ 0 w 2966126"/>
              <a:gd name="connsiteY4" fmla="*/ 1308105 h 1308105"/>
              <a:gd name="connsiteX0" fmla="*/ 0 w 2966126"/>
              <a:gd name="connsiteY0" fmla="*/ 1308105 h 1308105"/>
              <a:gd name="connsiteX1" fmla="*/ 2160956 w 2966126"/>
              <a:gd name="connsiteY1" fmla="*/ 0 h 1308105"/>
              <a:gd name="connsiteX2" fmla="*/ 2966126 w 2966126"/>
              <a:gd name="connsiteY2" fmla="*/ 0 h 1308105"/>
              <a:gd name="connsiteX3" fmla="*/ 929862 w 2966126"/>
              <a:gd name="connsiteY3" fmla="*/ 1308105 h 1308105"/>
              <a:gd name="connsiteX4" fmla="*/ 0 w 2966126"/>
              <a:gd name="connsiteY4" fmla="*/ 1308105 h 1308105"/>
              <a:gd name="connsiteX0" fmla="*/ 0 w 2899451"/>
              <a:gd name="connsiteY0" fmla="*/ 1304930 h 1308105"/>
              <a:gd name="connsiteX1" fmla="*/ 2094281 w 2899451"/>
              <a:gd name="connsiteY1" fmla="*/ 0 h 1308105"/>
              <a:gd name="connsiteX2" fmla="*/ 2899451 w 2899451"/>
              <a:gd name="connsiteY2" fmla="*/ 0 h 1308105"/>
              <a:gd name="connsiteX3" fmla="*/ 863187 w 2899451"/>
              <a:gd name="connsiteY3" fmla="*/ 1308105 h 1308105"/>
              <a:gd name="connsiteX4" fmla="*/ 0 w 2899451"/>
              <a:gd name="connsiteY4" fmla="*/ 1304930 h 1308105"/>
              <a:gd name="connsiteX0" fmla="*/ 0 w 2874051"/>
              <a:gd name="connsiteY0" fmla="*/ 1308105 h 1308105"/>
              <a:gd name="connsiteX1" fmla="*/ 2068881 w 2874051"/>
              <a:gd name="connsiteY1" fmla="*/ 0 h 1308105"/>
              <a:gd name="connsiteX2" fmla="*/ 2874051 w 2874051"/>
              <a:gd name="connsiteY2" fmla="*/ 0 h 1308105"/>
              <a:gd name="connsiteX3" fmla="*/ 837787 w 2874051"/>
              <a:gd name="connsiteY3" fmla="*/ 1308105 h 1308105"/>
              <a:gd name="connsiteX4" fmla="*/ 0 w 2874051"/>
              <a:gd name="connsiteY4" fmla="*/ 1308105 h 1308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4051" h="1308105">
                <a:moveTo>
                  <a:pt x="0" y="1308105"/>
                </a:moveTo>
                <a:lnTo>
                  <a:pt x="2068881" y="0"/>
                </a:lnTo>
                <a:lnTo>
                  <a:pt x="2874051" y="0"/>
                </a:lnTo>
                <a:lnTo>
                  <a:pt x="837787" y="1308105"/>
                </a:lnTo>
                <a:lnTo>
                  <a:pt x="0" y="130810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40" noProof="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/>
        </p:nvCxnSpPr>
        <p:spPr>
          <a:xfrm flipV="1">
            <a:off x="6375401" y="5047077"/>
            <a:ext cx="1524575" cy="1803400"/>
          </a:xfrm>
          <a:prstGeom prst="line">
            <a:avLst/>
          </a:prstGeom>
          <a:ln>
            <a:solidFill>
              <a:srgbClr val="EAB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 title="Subtitle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1382" y="2563480"/>
            <a:ext cx="7342631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8" spc="253">
                <a:solidFill>
                  <a:schemeClr val="accent6"/>
                </a:solidFill>
              </a:defRPr>
            </a:lvl1pPr>
            <a:lvl2pPr marL="385776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Title 1" title="Title ">
            <a:extLst>
              <a:ext uri="{FF2B5EF4-FFF2-40B4-BE49-F238E27FC236}">
                <a16:creationId xmlns:a16="http://schemas.microsoft.com/office/drawing/2014/main" id="{20237B57-91C6-4F8B-8AA0-18FA50B0FD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379" y="1308485"/>
            <a:ext cx="7342623" cy="121556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Title Style 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E1FADFB-0A3D-40F7-9B40-368DECD971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4001" y="2"/>
            <a:ext cx="5588000" cy="6872249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DB14A5-A767-774C-85B8-68EF914689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9B51B-EAA9-4B4D-A4F6-470CD95DAA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A9E1337-69ED-4E3D-89C3-147CA304C6C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82ACB8-6376-3C4B-A6B1-FBDBB47568EA}"/>
              </a:ext>
            </a:extLst>
          </p:cNvPr>
          <p:cNvPicPr>
            <a:picLocks/>
          </p:cNvPicPr>
          <p:nvPr/>
        </p:nvPicPr>
        <p:blipFill>
          <a:blip r:embed="rId2"/>
          <a:srcRect l="382" r="382"/>
          <a:stretch/>
        </p:blipFill>
        <p:spPr>
          <a:xfrm>
            <a:off x="394106" y="97052"/>
            <a:ext cx="1006997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823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">
          <p15:clr>
            <a:srgbClr val="FBAE40"/>
          </p15:clr>
        </p15:guide>
        <p15:guide id="2" pos="3240">
          <p15:clr>
            <a:srgbClr val="FBAE40"/>
          </p15:clr>
        </p15:guide>
        <p15:guide id="3" pos="35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9" cy="4946911"/>
          </a:xfrm>
          <a:custGeom>
            <a:avLst/>
            <a:gdLst>
              <a:gd name="connsiteX0" fmla="*/ 0 w 8965121"/>
              <a:gd name="connsiteY0" fmla="*/ 5404111 h 5404111"/>
              <a:gd name="connsiteX1" fmla="*/ 0 w 8965121"/>
              <a:gd name="connsiteY1" fmla="*/ 0 h 5404111"/>
              <a:gd name="connsiteX2" fmla="*/ 8965121 w 8965121"/>
              <a:gd name="connsiteY2" fmla="*/ 5404111 h 5404111"/>
              <a:gd name="connsiteX3" fmla="*/ 0 w 8965121"/>
              <a:gd name="connsiteY3" fmla="*/ 5404111 h 5404111"/>
              <a:gd name="connsiteX0" fmla="*/ 0 w 8965121"/>
              <a:gd name="connsiteY0" fmla="*/ 5086611 h 5086611"/>
              <a:gd name="connsiteX1" fmla="*/ 0 w 8965121"/>
              <a:gd name="connsiteY1" fmla="*/ 0 h 5086611"/>
              <a:gd name="connsiteX2" fmla="*/ 8965121 w 8965121"/>
              <a:gd name="connsiteY2" fmla="*/ 5086611 h 5086611"/>
              <a:gd name="connsiteX3" fmla="*/ 0 w 8965121"/>
              <a:gd name="connsiteY3" fmla="*/ 5086611 h 5086611"/>
              <a:gd name="connsiteX0" fmla="*/ 0 w 8965121"/>
              <a:gd name="connsiteY0" fmla="*/ 4946911 h 4946911"/>
              <a:gd name="connsiteX1" fmla="*/ 0 w 8965121"/>
              <a:gd name="connsiteY1" fmla="*/ 0 h 4946911"/>
              <a:gd name="connsiteX2" fmla="*/ 8965121 w 8965121"/>
              <a:gd name="connsiteY2" fmla="*/ 4946911 h 4946911"/>
              <a:gd name="connsiteX3" fmla="*/ 0 w 8965121"/>
              <a:gd name="connsiteY3" fmla="*/ 4946911 h 4946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65121" h="4946911">
                <a:moveTo>
                  <a:pt x="0" y="4946911"/>
                </a:moveTo>
                <a:lnTo>
                  <a:pt x="0" y="0"/>
                </a:lnTo>
                <a:lnTo>
                  <a:pt x="8965121" y="4946911"/>
                </a:lnTo>
                <a:lnTo>
                  <a:pt x="0" y="494691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2" y="1010091"/>
            <a:ext cx="1785257" cy="90750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 title="Title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5" y="1987424"/>
            <a:ext cx="4911633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  <a:cs typeface="Calibri Light" panose="020F03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01" name="Text Placeholder 2" title="Subtitle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5" y="3792047"/>
            <a:ext cx="4911633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0" i="0" spc="253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385776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771551" indent="0">
              <a:buNone/>
              <a:defRPr sz="1519">
                <a:solidFill>
                  <a:schemeClr val="tx1">
                    <a:tint val="75000"/>
                  </a:schemeClr>
                </a:solidFill>
              </a:defRPr>
            </a:lvl3pPr>
            <a:lvl4pPr marL="115732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4pPr>
            <a:lvl5pPr marL="154310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5pPr>
            <a:lvl6pPr marL="192887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6pPr>
            <a:lvl7pPr marL="2314654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7pPr>
            <a:lvl8pPr marL="270043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8pPr>
            <a:lvl9pPr marL="308620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2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219434" y="646422"/>
            <a:ext cx="6733043" cy="304922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4155A580-AFFA-3B00-902E-2AF85E14B5DA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11068856" y="96205"/>
            <a:ext cx="1006997" cy="850392"/>
          </a:xfrm>
          <a:prstGeom prst="rect">
            <a:avLst/>
          </a:prstGeom>
        </p:spPr>
      </p:pic>
      <p:sp>
        <p:nvSpPr>
          <p:cNvPr id="3" name="Parallelogram 2">
            <a:extLst>
              <a:ext uri="{FF2B5EF4-FFF2-40B4-BE49-F238E27FC236}">
                <a16:creationId xmlns:a16="http://schemas.microsoft.com/office/drawing/2014/main" id="{C0155AC6-6A7A-B579-7975-CA1FF68AB61C}"/>
              </a:ext>
            </a:extLst>
          </p:cNvPr>
          <p:cNvSpPr/>
          <p:nvPr userDrawn="1"/>
        </p:nvSpPr>
        <p:spPr>
          <a:xfrm rot="19958790">
            <a:off x="-691868" y="3532950"/>
            <a:ext cx="3860164" cy="1746952"/>
          </a:xfrm>
          <a:prstGeom prst="parallelogram">
            <a:avLst>
              <a:gd name="adj" fmla="val 517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541BF5-2484-9A3F-38D2-FDD565182037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136825"/>
            <a:ext cx="1973269" cy="86389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arallelogram 4">
            <a:extLst>
              <a:ext uri="{FF2B5EF4-FFF2-40B4-BE49-F238E27FC236}">
                <a16:creationId xmlns:a16="http://schemas.microsoft.com/office/drawing/2014/main" id="{587352C5-5EDB-BCDB-44CC-8D1DD72D0592}"/>
              </a:ext>
            </a:extLst>
          </p:cNvPr>
          <p:cNvSpPr/>
          <p:nvPr userDrawn="1"/>
        </p:nvSpPr>
        <p:spPr>
          <a:xfrm rot="19958790">
            <a:off x="-139032" y="3407046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sp>
        <p:nvSpPr>
          <p:cNvPr id="7" name="Parallelogram 24">
            <a:extLst>
              <a:ext uri="{FF2B5EF4-FFF2-40B4-BE49-F238E27FC236}">
                <a16:creationId xmlns:a16="http://schemas.microsoft.com/office/drawing/2014/main" id="{81747C8E-8ABA-DFC2-808F-68BD4C5DEF11}"/>
              </a:ext>
            </a:extLst>
          </p:cNvPr>
          <p:cNvSpPr/>
          <p:nvPr userDrawn="1"/>
        </p:nvSpPr>
        <p:spPr>
          <a:xfrm>
            <a:off x="8098755" y="-6"/>
            <a:ext cx="2077946" cy="758694"/>
          </a:xfrm>
          <a:custGeom>
            <a:avLst/>
            <a:gdLst>
              <a:gd name="connsiteX0" fmla="*/ 0 w 1905667"/>
              <a:gd name="connsiteY0" fmla="*/ 742819 h 742819"/>
              <a:gd name="connsiteX1" fmla="*/ 1454811 w 1905667"/>
              <a:gd name="connsiteY1" fmla="*/ 0 h 742819"/>
              <a:gd name="connsiteX2" fmla="*/ 1905667 w 1905667"/>
              <a:gd name="connsiteY2" fmla="*/ 0 h 742819"/>
              <a:gd name="connsiteX3" fmla="*/ 450856 w 1905667"/>
              <a:gd name="connsiteY3" fmla="*/ 742819 h 742819"/>
              <a:gd name="connsiteX4" fmla="*/ 0 w 1905667"/>
              <a:gd name="connsiteY4" fmla="*/ 742819 h 742819"/>
              <a:gd name="connsiteX0" fmla="*/ 0 w 1905667"/>
              <a:gd name="connsiteY0" fmla="*/ 742819 h 758694"/>
              <a:gd name="connsiteX1" fmla="*/ 1454811 w 1905667"/>
              <a:gd name="connsiteY1" fmla="*/ 0 h 758694"/>
              <a:gd name="connsiteX2" fmla="*/ 1905667 w 1905667"/>
              <a:gd name="connsiteY2" fmla="*/ 0 h 758694"/>
              <a:gd name="connsiteX3" fmla="*/ 663581 w 1905667"/>
              <a:gd name="connsiteY3" fmla="*/ 758694 h 758694"/>
              <a:gd name="connsiteX4" fmla="*/ 0 w 1905667"/>
              <a:gd name="connsiteY4" fmla="*/ 742819 h 758694"/>
              <a:gd name="connsiteX0" fmla="*/ 0 w 1753267"/>
              <a:gd name="connsiteY0" fmla="*/ 742819 h 758694"/>
              <a:gd name="connsiteX1" fmla="*/ 1302411 w 1753267"/>
              <a:gd name="connsiteY1" fmla="*/ 0 h 758694"/>
              <a:gd name="connsiteX2" fmla="*/ 1753267 w 1753267"/>
              <a:gd name="connsiteY2" fmla="*/ 0 h 758694"/>
              <a:gd name="connsiteX3" fmla="*/ 511181 w 1753267"/>
              <a:gd name="connsiteY3" fmla="*/ 758694 h 758694"/>
              <a:gd name="connsiteX4" fmla="*/ 0 w 1753267"/>
              <a:gd name="connsiteY4" fmla="*/ 742819 h 75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3267" h="758694">
                <a:moveTo>
                  <a:pt x="0" y="742819"/>
                </a:moveTo>
                <a:lnTo>
                  <a:pt x="1302411" y="0"/>
                </a:lnTo>
                <a:lnTo>
                  <a:pt x="1753267" y="0"/>
                </a:lnTo>
                <a:lnTo>
                  <a:pt x="511181" y="758694"/>
                </a:lnTo>
                <a:lnTo>
                  <a:pt x="0" y="74281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40" noProof="0" dirty="0"/>
          </a:p>
        </p:txBody>
      </p:sp>
    </p:spTree>
    <p:extLst>
      <p:ext uri="{BB962C8B-B14F-4D97-AF65-F5344CB8AC3E}">
        <p14:creationId xmlns:p14="http://schemas.microsoft.com/office/powerpoint/2010/main" val="1112931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240">
          <p15:clr>
            <a:srgbClr val="FBAE40"/>
          </p15:clr>
        </p15:guide>
        <p15:guide id="3" pos="121">
          <p15:clr>
            <a:srgbClr val="FBAE40"/>
          </p15:clr>
        </p15:guide>
        <p15:guide id="4" orient="horz" pos="4171">
          <p15:clr>
            <a:srgbClr val="FBAE40"/>
          </p15:clr>
        </p15:guide>
        <p15:guide id="5" pos="6359">
          <p15:clr>
            <a:srgbClr val="FBAE40"/>
          </p15:clr>
        </p15:guide>
        <p15:guide id="6" orient="horz" pos="143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9" y="209031"/>
            <a:ext cx="8333223" cy="1147969"/>
          </a:xfrm>
          <a:prstGeom prst="rect">
            <a:avLst/>
          </a:prstGeom>
        </p:spPr>
        <p:txBody>
          <a:bodyPr bIns="0" anchor="b">
            <a:no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1FAE0C34-9220-45F0-9FC2-9FE7C994E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78" y="1671928"/>
            <a:ext cx="10835123" cy="450503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C19110E-CC1D-25EA-06A9-EC25883AB4B1}"/>
              </a:ext>
            </a:extLst>
          </p:cNvPr>
          <p:cNvGrpSpPr/>
          <p:nvPr userDrawn="1"/>
        </p:nvGrpSpPr>
        <p:grpSpPr>
          <a:xfrm flipH="1">
            <a:off x="7561329" y="-754"/>
            <a:ext cx="4894503" cy="3541764"/>
            <a:chOff x="-254790" y="-722"/>
            <a:chExt cx="4894503" cy="3367992"/>
          </a:xfrm>
        </p:grpSpPr>
        <p:sp>
          <p:nvSpPr>
            <p:cNvPr id="6" name="Diagonal Stripe 5">
              <a:extLst>
                <a:ext uri="{FF2B5EF4-FFF2-40B4-BE49-F238E27FC236}">
                  <a16:creationId xmlns:a16="http://schemas.microsoft.com/office/drawing/2014/main" id="{0D733621-FC7E-A51E-78D3-F8DDBECA9CE8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DCD3A86-0792-C310-C9B9-F95050231B4D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arallelogram 29">
              <a:extLst>
                <a:ext uri="{FF2B5EF4-FFF2-40B4-BE49-F238E27FC236}">
                  <a16:creationId xmlns:a16="http://schemas.microsoft.com/office/drawing/2014/main" id="{51F934C5-7B26-18AB-4C60-214CA8A5CDF9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/>
            </a:p>
          </p:txBody>
        </p:sp>
      </p:grpSp>
      <p:sp>
        <p:nvSpPr>
          <p:cNvPr id="9" name="Parallelogram 35">
            <a:extLst>
              <a:ext uri="{FF2B5EF4-FFF2-40B4-BE49-F238E27FC236}">
                <a16:creationId xmlns:a16="http://schemas.microsoft.com/office/drawing/2014/main" id="{FA224BD3-3D9F-5B90-92D6-1CCF2077CB2E}"/>
              </a:ext>
            </a:extLst>
          </p:cNvPr>
          <p:cNvSpPr/>
          <p:nvPr userDrawn="1"/>
        </p:nvSpPr>
        <p:spPr>
          <a:xfrm flipH="1">
            <a:off x="6882795" y="-754"/>
            <a:ext cx="1244915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40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2D3173-C0AA-FB8B-F487-21D0723FD73A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11146973" y="79319"/>
            <a:ext cx="892892" cy="75403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F39EDF-8A1C-6153-81D9-49C93A5CC50E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18031" y="4994268"/>
            <a:ext cx="1439552" cy="136208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748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40">
          <p15:clr>
            <a:srgbClr val="FBAE40"/>
          </p15:clr>
        </p15:guide>
        <p15:guide id="3" pos="332">
          <p15:clr>
            <a:srgbClr val="FBAE40"/>
          </p15:clr>
        </p15:guide>
        <p15:guide id="4" pos="626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80" y="209031"/>
            <a:ext cx="6616009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3713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17F9213-0142-420B-A84D-C5627A0C8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687" y="1651048"/>
            <a:ext cx="5181600" cy="452591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014328B-D576-4B5C-A4AE-CF9831892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651048"/>
            <a:ext cx="5181600" cy="452591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61BCACB-5FBB-F78C-C631-0FB81DE15AC7}"/>
              </a:ext>
            </a:extLst>
          </p:cNvPr>
          <p:cNvGrpSpPr/>
          <p:nvPr userDrawn="1"/>
        </p:nvGrpSpPr>
        <p:grpSpPr>
          <a:xfrm flipH="1">
            <a:off x="7561329" y="-754"/>
            <a:ext cx="4894503" cy="3541764"/>
            <a:chOff x="-254790" y="-722"/>
            <a:chExt cx="4894503" cy="3367992"/>
          </a:xfrm>
        </p:grpSpPr>
        <p:sp>
          <p:nvSpPr>
            <p:cNvPr id="6" name="Diagonal Stripe 5">
              <a:extLst>
                <a:ext uri="{FF2B5EF4-FFF2-40B4-BE49-F238E27FC236}">
                  <a16:creationId xmlns:a16="http://schemas.microsoft.com/office/drawing/2014/main" id="{8EAB7E87-F9C8-875A-2651-2A4477666986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AC9232C-5891-739A-8F0A-40C9639D8E59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arallelogram 29">
              <a:extLst>
                <a:ext uri="{FF2B5EF4-FFF2-40B4-BE49-F238E27FC236}">
                  <a16:creationId xmlns:a16="http://schemas.microsoft.com/office/drawing/2014/main" id="{1252870F-D3AD-BB76-F08D-FFC4F76F8EA6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/>
            </a:p>
          </p:txBody>
        </p:sp>
      </p:grpSp>
      <p:sp>
        <p:nvSpPr>
          <p:cNvPr id="9" name="Parallelogram 35">
            <a:extLst>
              <a:ext uri="{FF2B5EF4-FFF2-40B4-BE49-F238E27FC236}">
                <a16:creationId xmlns:a16="http://schemas.microsoft.com/office/drawing/2014/main" id="{1AEBB3BF-91C4-5B05-54F0-32175F05E2F7}"/>
              </a:ext>
            </a:extLst>
          </p:cNvPr>
          <p:cNvSpPr/>
          <p:nvPr userDrawn="1"/>
        </p:nvSpPr>
        <p:spPr>
          <a:xfrm flipH="1">
            <a:off x="6882795" y="-754"/>
            <a:ext cx="1244915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40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DBC63D-45B9-05F5-393F-5E8D3D384312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11146973" y="79319"/>
            <a:ext cx="892892" cy="75403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6D14115-85A5-379D-BCA9-2FEC7164915B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18031" y="4994268"/>
            <a:ext cx="1439552" cy="136208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9493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40">
          <p15:clr>
            <a:srgbClr val="FBAE40"/>
          </p15:clr>
        </p15:guide>
        <p15:guide id="3" pos="332">
          <p15:clr>
            <a:srgbClr val="FBAE40"/>
          </p15:clr>
        </p15:guide>
        <p15:guide id="4" pos="626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9" y="209031"/>
            <a:ext cx="8333223" cy="1147969"/>
          </a:xfrm>
          <a:prstGeom prst="rect">
            <a:avLst/>
          </a:prstGeom>
        </p:spPr>
        <p:txBody>
          <a:bodyPr bIns="0" anchor="b">
            <a:no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2BFF385-445D-4DBB-9773-F99669415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680" y="1681163"/>
            <a:ext cx="538250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b="1" dirty="0">
                <a:solidFill>
                  <a:schemeClr val="accent6"/>
                </a:solidFill>
              </a:defRPr>
            </a:lvl1pPr>
          </a:lstStyle>
          <a:p>
            <a:pPr marL="192888" lvl="0" indent="-192888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311B1CFE-1B35-4B5C-B40A-DC5ADF211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25" b="1">
                <a:solidFill>
                  <a:schemeClr val="accent6"/>
                </a:solidFill>
              </a:defRPr>
            </a:lvl1pPr>
            <a:lvl2pPr marL="385776" indent="0">
              <a:buNone/>
              <a:defRPr sz="1688" b="1"/>
            </a:lvl2pPr>
            <a:lvl3pPr marL="771551" indent="0">
              <a:buNone/>
              <a:defRPr sz="1519" b="1"/>
            </a:lvl3pPr>
            <a:lvl4pPr marL="1157327" indent="0">
              <a:buNone/>
              <a:defRPr sz="1350" b="1"/>
            </a:lvl4pPr>
            <a:lvl5pPr marL="1543103" indent="0">
              <a:buNone/>
              <a:defRPr sz="1350" b="1"/>
            </a:lvl5pPr>
            <a:lvl6pPr marL="1928879" indent="0">
              <a:buNone/>
              <a:defRPr sz="1350" b="1"/>
            </a:lvl6pPr>
            <a:lvl7pPr marL="2314654" indent="0">
              <a:buNone/>
              <a:defRPr sz="1350" b="1"/>
            </a:lvl7pPr>
            <a:lvl8pPr marL="2700430" indent="0">
              <a:buNone/>
              <a:defRPr sz="1350" b="1"/>
            </a:lvl8pPr>
            <a:lvl9pPr marL="3086206" indent="0">
              <a:buNone/>
              <a:defRPr sz="135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1CE840E8-D596-479D-AE97-E88F42DC1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B9A68D25-B19E-4E84-B65D-596EE8382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680" y="2505075"/>
            <a:ext cx="5391749" cy="368458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BAB532F-A426-3FD5-F285-14F347647238}"/>
              </a:ext>
            </a:extLst>
          </p:cNvPr>
          <p:cNvGrpSpPr/>
          <p:nvPr userDrawn="1"/>
        </p:nvGrpSpPr>
        <p:grpSpPr>
          <a:xfrm flipH="1">
            <a:off x="7561329" y="-754"/>
            <a:ext cx="4894503" cy="3541764"/>
            <a:chOff x="-254790" y="-722"/>
            <a:chExt cx="4894503" cy="3367992"/>
          </a:xfrm>
        </p:grpSpPr>
        <p:sp>
          <p:nvSpPr>
            <p:cNvPr id="6" name="Diagonal Stripe 5">
              <a:extLst>
                <a:ext uri="{FF2B5EF4-FFF2-40B4-BE49-F238E27FC236}">
                  <a16:creationId xmlns:a16="http://schemas.microsoft.com/office/drawing/2014/main" id="{D139D55A-532F-0389-A11D-4DEC88CD9463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0CCCD45-B4D8-92BF-C68C-922AB01134E1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arallelogram 29">
              <a:extLst>
                <a:ext uri="{FF2B5EF4-FFF2-40B4-BE49-F238E27FC236}">
                  <a16:creationId xmlns:a16="http://schemas.microsoft.com/office/drawing/2014/main" id="{A9BC1E1C-967C-15BD-5AC7-A785E7556E78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/>
            </a:p>
          </p:txBody>
        </p:sp>
      </p:grpSp>
      <p:sp>
        <p:nvSpPr>
          <p:cNvPr id="9" name="Parallelogram 35">
            <a:extLst>
              <a:ext uri="{FF2B5EF4-FFF2-40B4-BE49-F238E27FC236}">
                <a16:creationId xmlns:a16="http://schemas.microsoft.com/office/drawing/2014/main" id="{680EEFD3-9BA0-C291-77E1-7C4BED99945F}"/>
              </a:ext>
            </a:extLst>
          </p:cNvPr>
          <p:cNvSpPr/>
          <p:nvPr userDrawn="1"/>
        </p:nvSpPr>
        <p:spPr>
          <a:xfrm flipH="1">
            <a:off x="6882795" y="-754"/>
            <a:ext cx="1244915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40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2C44A3-A6B2-6FE0-AAE7-7223385AC11C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11146973" y="79319"/>
            <a:ext cx="892892" cy="75403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0C73E2-6A58-7E35-60BB-104171E0DB6E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18031" y="4994268"/>
            <a:ext cx="1439552" cy="136208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39668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40">
          <p15:clr>
            <a:srgbClr val="FBAE40"/>
          </p15:clr>
        </p15:guide>
        <p15:guide id="3" pos="332">
          <p15:clr>
            <a:srgbClr val="FBAE40"/>
          </p15:clr>
        </p15:guide>
        <p15:guide id="4" pos="626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9" cy="5404111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1" y="0"/>
            <a:ext cx="6030687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0" y="4943476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1" y="4374040"/>
            <a:ext cx="5311516" cy="13270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9"/>
            <a:ext cx="1919789" cy="100105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1" y="5701072"/>
            <a:ext cx="5311516" cy="931505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350">
                <a:solidFill>
                  <a:schemeClr val="accent6"/>
                </a:solidFill>
              </a:defRPr>
            </a:lvl1pPr>
            <a:lvl2pPr marL="385776" indent="0">
              <a:buNone/>
              <a:defRPr sz="1181"/>
            </a:lvl2pPr>
            <a:lvl3pPr marL="771551" indent="0">
              <a:buNone/>
              <a:defRPr sz="1013"/>
            </a:lvl3pPr>
            <a:lvl4pPr marL="1157327" indent="0">
              <a:buNone/>
              <a:defRPr sz="844"/>
            </a:lvl4pPr>
            <a:lvl5pPr marL="1543103" indent="0">
              <a:buNone/>
              <a:defRPr sz="844"/>
            </a:lvl5pPr>
            <a:lvl6pPr marL="1928879" indent="0">
              <a:buNone/>
              <a:defRPr sz="844"/>
            </a:lvl6pPr>
            <a:lvl7pPr marL="2314654" indent="0">
              <a:buNone/>
              <a:defRPr sz="844"/>
            </a:lvl7pPr>
            <a:lvl8pPr marL="2700430" indent="0">
              <a:buNone/>
              <a:defRPr sz="844"/>
            </a:lvl8pPr>
            <a:lvl9pPr marL="3086206" indent="0">
              <a:buNone/>
              <a:defRPr sz="844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9A1E80C-1A76-4D3E-92A1-84686686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1317" y="2290716"/>
            <a:ext cx="5803672" cy="4341863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025"/>
            </a:lvl1pPr>
            <a:lvl2pPr>
              <a:buClr>
                <a:schemeClr val="accent2"/>
              </a:buClr>
              <a:defRPr sz="1688"/>
            </a:lvl2pPr>
            <a:lvl3pPr>
              <a:buClr>
                <a:schemeClr val="accent2"/>
              </a:buClr>
              <a:defRPr sz="1519"/>
            </a:lvl3pPr>
            <a:lvl4pPr>
              <a:buClr>
                <a:schemeClr val="accent2"/>
              </a:buClr>
              <a:defRPr sz="1350"/>
            </a:lvl4pPr>
            <a:lvl5pPr>
              <a:buClr>
                <a:schemeClr val="accent2"/>
              </a:buClr>
              <a:defRPr sz="1350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7BF403-FDFA-D1AB-639D-E6137E894C8E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11068856" y="96205"/>
            <a:ext cx="1006997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3659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359">
          <p15:clr>
            <a:srgbClr val="FBAE40"/>
          </p15:clr>
        </p15:guide>
        <p15:guide id="3" pos="117">
          <p15:clr>
            <a:srgbClr val="FBAE40"/>
          </p15:clr>
        </p15:guide>
        <p15:guide id="4" orient="horz" pos="4179">
          <p15:clr>
            <a:srgbClr val="FBAE40"/>
          </p15:clr>
        </p15:guide>
        <p15:guide id="5" orient="horz" pos="143">
          <p15:clr>
            <a:srgbClr val="FBAE40"/>
          </p15:clr>
        </p15:guide>
        <p15:guide id="6" pos="2073">
          <p15:clr>
            <a:srgbClr val="FBAE40"/>
          </p15:clr>
        </p15:guide>
        <p15:guide id="7" pos="37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9" cy="5404111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1" y="0"/>
            <a:ext cx="6030687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8996574" y="4943476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1" y="4374040"/>
            <a:ext cx="5311516" cy="13270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9"/>
            <a:ext cx="1919789" cy="100105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1" y="5701072"/>
            <a:ext cx="5311516" cy="931505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350">
                <a:solidFill>
                  <a:schemeClr val="accent6"/>
                </a:solidFill>
              </a:defRPr>
            </a:lvl1pPr>
            <a:lvl2pPr marL="385776" indent="0">
              <a:buNone/>
              <a:defRPr sz="1181"/>
            </a:lvl2pPr>
            <a:lvl3pPr marL="771551" indent="0">
              <a:buNone/>
              <a:defRPr sz="1013"/>
            </a:lvl3pPr>
            <a:lvl4pPr marL="1157327" indent="0">
              <a:buNone/>
              <a:defRPr sz="844"/>
            </a:lvl4pPr>
            <a:lvl5pPr marL="1543103" indent="0">
              <a:buNone/>
              <a:defRPr sz="844"/>
            </a:lvl5pPr>
            <a:lvl6pPr marL="1928879" indent="0">
              <a:buNone/>
              <a:defRPr sz="844"/>
            </a:lvl6pPr>
            <a:lvl7pPr marL="2314654" indent="0">
              <a:buNone/>
              <a:defRPr sz="844"/>
            </a:lvl7pPr>
            <a:lvl8pPr marL="2700430" indent="0">
              <a:buNone/>
              <a:defRPr sz="844"/>
            </a:lvl8pPr>
            <a:lvl9pPr marL="3086206" indent="0">
              <a:buNone/>
              <a:defRPr sz="844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22728E0A-430E-4C6A-BF56-06FA8510F2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9972" y="2271862"/>
            <a:ext cx="5715017" cy="43607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/>
            </a:lvl1pPr>
            <a:lvl2pPr marL="385776" indent="0">
              <a:buNone/>
              <a:defRPr sz="2363"/>
            </a:lvl2pPr>
            <a:lvl3pPr marL="771551" indent="0">
              <a:buNone/>
              <a:defRPr sz="2025"/>
            </a:lvl3pPr>
            <a:lvl4pPr marL="1157327" indent="0">
              <a:buNone/>
              <a:defRPr sz="1688"/>
            </a:lvl4pPr>
            <a:lvl5pPr marL="1543103" indent="0">
              <a:buNone/>
              <a:defRPr sz="1688"/>
            </a:lvl5pPr>
            <a:lvl6pPr marL="1928879" indent="0">
              <a:buNone/>
              <a:defRPr sz="1688"/>
            </a:lvl6pPr>
            <a:lvl7pPr marL="2314654" indent="0">
              <a:buNone/>
              <a:defRPr sz="1688"/>
            </a:lvl7pPr>
            <a:lvl8pPr marL="2700430" indent="0">
              <a:buNone/>
              <a:defRPr sz="1688"/>
            </a:lvl8pPr>
            <a:lvl9pPr marL="3086206" indent="0">
              <a:buNone/>
              <a:defRPr sz="1688"/>
            </a:lvl9pPr>
          </a:lstStyle>
          <a:p>
            <a:r>
              <a:rPr lang="en-US" noProof="0" dirty="0"/>
              <a:t>Click icon to add picture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C58D68-0F64-AFF4-E980-B7841FFCADE4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11068856" y="96205"/>
            <a:ext cx="1006997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4258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359">
          <p15:clr>
            <a:srgbClr val="FBAE40"/>
          </p15:clr>
        </p15:guide>
        <p15:guide id="3" pos="117">
          <p15:clr>
            <a:srgbClr val="FBAE40"/>
          </p15:clr>
        </p15:guide>
        <p15:guide id="4" orient="horz" pos="4179">
          <p15:clr>
            <a:srgbClr val="FBAE40"/>
          </p15:clr>
        </p15:guide>
        <p15:guide id="5" orient="horz" pos="143">
          <p15:clr>
            <a:srgbClr val="FBAE40"/>
          </p15:clr>
        </p15:guide>
        <p15:guide id="6" pos="2073">
          <p15:clr>
            <a:srgbClr val="FBAE40"/>
          </p15:clr>
        </p15:guide>
        <p15:guide id="7" pos="37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8A0030CD-8C9E-4AA5-8C5D-F9B2EDB7E17A}"/>
              </a:ext>
            </a:extLst>
          </p:cNvPr>
          <p:cNvGrpSpPr/>
          <p:nvPr userDrawn="1"/>
        </p:nvGrpSpPr>
        <p:grpSpPr>
          <a:xfrm flipH="1">
            <a:off x="7561329" y="4"/>
            <a:ext cx="4831840" cy="3541007"/>
            <a:chOff x="-192127" y="-2"/>
            <a:chExt cx="4831840" cy="3367272"/>
          </a:xfrm>
        </p:grpSpPr>
        <p:sp>
          <p:nvSpPr>
            <p:cNvPr id="27" name="Diagonal Stripe 26">
              <a:extLst>
                <a:ext uri="{FF2B5EF4-FFF2-40B4-BE49-F238E27FC236}">
                  <a16:creationId xmlns:a16="http://schemas.microsoft.com/office/drawing/2014/main" id="{872EE65E-EE50-4A3E-861E-1D6C241CB8EA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76AD1EF-E06C-4D3C-9693-26844D01C83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Parallelogram 28">
              <a:extLst>
                <a:ext uri="{FF2B5EF4-FFF2-40B4-BE49-F238E27FC236}">
                  <a16:creationId xmlns:a16="http://schemas.microsoft.com/office/drawing/2014/main" id="{57D44C42-44C0-420A-A125-9B1A979D4F56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/>
            </a:p>
          </p:txBody>
        </p:sp>
      </p:grpSp>
      <p:sp>
        <p:nvSpPr>
          <p:cNvPr id="30" name="Parallelogram 29">
            <a:extLst>
              <a:ext uri="{FF2B5EF4-FFF2-40B4-BE49-F238E27FC236}">
                <a16:creationId xmlns:a16="http://schemas.microsoft.com/office/drawing/2014/main" id="{406089BB-36DC-4E23-B215-527A8A18FCFB}"/>
              </a:ext>
            </a:extLst>
          </p:cNvPr>
          <p:cNvSpPr/>
          <p:nvPr userDrawn="1"/>
        </p:nvSpPr>
        <p:spPr>
          <a:xfrm flipH="1">
            <a:off x="6679909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40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8C43A6-50C6-704E-BADC-6D83BADE73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91439B-965F-3548-AF77-89501B24F6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FA49B8-24FA-9EFA-B48B-A66CCD85AE2B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11068856" y="96205"/>
            <a:ext cx="1006997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2634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">
          <p15:clr>
            <a:srgbClr val="FBAE40"/>
          </p15:clr>
        </p15:guide>
        <p15:guide id="2" pos="3240">
          <p15:clr>
            <a:srgbClr val="FBAE40"/>
          </p15:clr>
        </p15:guide>
        <p15:guide id="3" pos="657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69A007-934D-7A4B-9EFA-82044EF4D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154DC2-98C7-4D4B-A17A-AA4731217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4F4A88F-1EED-F79B-E6CC-EB52CD87D824}"/>
              </a:ext>
            </a:extLst>
          </p:cNvPr>
          <p:cNvGrpSpPr/>
          <p:nvPr userDrawn="1"/>
        </p:nvGrpSpPr>
        <p:grpSpPr>
          <a:xfrm flipH="1">
            <a:off x="7561329" y="-754"/>
            <a:ext cx="4894503" cy="3541764"/>
            <a:chOff x="-254790" y="-722"/>
            <a:chExt cx="4894503" cy="3367992"/>
          </a:xfrm>
        </p:grpSpPr>
        <p:sp>
          <p:nvSpPr>
            <p:cNvPr id="6" name="Diagonal Stripe 5">
              <a:extLst>
                <a:ext uri="{FF2B5EF4-FFF2-40B4-BE49-F238E27FC236}">
                  <a16:creationId xmlns:a16="http://schemas.microsoft.com/office/drawing/2014/main" id="{3335DA87-B9C9-2F4A-9664-BEB937C38336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3A39B2D-0D5C-DA40-B2A4-5A3BCAD6AD0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arallelogram 29">
              <a:extLst>
                <a:ext uri="{FF2B5EF4-FFF2-40B4-BE49-F238E27FC236}">
                  <a16:creationId xmlns:a16="http://schemas.microsoft.com/office/drawing/2014/main" id="{80167DB7-3F06-B328-04BB-51F14CE8DB53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/>
            </a:p>
          </p:txBody>
        </p:sp>
      </p:grpSp>
      <p:sp>
        <p:nvSpPr>
          <p:cNvPr id="9" name="Parallelogram 35">
            <a:extLst>
              <a:ext uri="{FF2B5EF4-FFF2-40B4-BE49-F238E27FC236}">
                <a16:creationId xmlns:a16="http://schemas.microsoft.com/office/drawing/2014/main" id="{490A3DC9-9CBD-E57A-EC62-73EFE6833FEC}"/>
              </a:ext>
            </a:extLst>
          </p:cNvPr>
          <p:cNvSpPr/>
          <p:nvPr userDrawn="1"/>
        </p:nvSpPr>
        <p:spPr>
          <a:xfrm flipH="1">
            <a:off x="6882795" y="-754"/>
            <a:ext cx="1244915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40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5E9765-DA77-8CE1-EB63-85150DB54956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11146973" y="79319"/>
            <a:ext cx="892892" cy="754032"/>
          </a:xfrm>
          <a:prstGeom prst="rect">
            <a:avLst/>
          </a:prstGeom>
        </p:spPr>
      </p:pic>
      <p:sp>
        <p:nvSpPr>
          <p:cNvPr id="33" name="Title 1" title="Title ">
            <a:extLst>
              <a:ext uri="{FF2B5EF4-FFF2-40B4-BE49-F238E27FC236}">
                <a16:creationId xmlns:a16="http://schemas.microsoft.com/office/drawing/2014/main" id="{59067A2C-FE71-4381-BE51-08DAC5E43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9" y="209031"/>
            <a:ext cx="8333223" cy="121556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</p:spTree>
    <p:extLst>
      <p:ext uri="{BB962C8B-B14F-4D97-AF65-F5344CB8AC3E}">
        <p14:creationId xmlns:p14="http://schemas.microsoft.com/office/powerpoint/2010/main" val="20908513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">
          <p15:clr>
            <a:srgbClr val="FBAE40"/>
          </p15:clr>
        </p15:guide>
        <p15:guide id="2" pos="3240">
          <p15:clr>
            <a:srgbClr val="FBAE40"/>
          </p15:clr>
        </p15:guide>
        <p15:guide id="3" pos="657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CE2EB-00DF-4EBA-BF1F-D37805D4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375" b="1" i="0"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655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Layou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ight Triangle 34">
            <a:extLst>
              <a:ext uri="{FF2B5EF4-FFF2-40B4-BE49-F238E27FC236}">
                <a16:creationId xmlns:a16="http://schemas.microsoft.com/office/drawing/2014/main" id="{805F1696-7D6B-4055-94C3-E4C179F63596}"/>
              </a:ext>
            </a:extLst>
          </p:cNvPr>
          <p:cNvSpPr/>
          <p:nvPr/>
        </p:nvSpPr>
        <p:spPr>
          <a:xfrm flipH="1" flipV="1">
            <a:off x="1839686" y="-6"/>
            <a:ext cx="10352315" cy="5638807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B9EC3A9-7039-403A-9414-429521308A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0179" y="1435101"/>
            <a:ext cx="6021820" cy="5422900"/>
          </a:xfrm>
          <a:custGeom>
            <a:avLst/>
            <a:gdLst>
              <a:gd name="connsiteX0" fmla="*/ 6021821 w 6021821"/>
              <a:gd name="connsiteY0" fmla="*/ 0 h 5422900"/>
              <a:gd name="connsiteX1" fmla="*/ 6021821 w 6021821"/>
              <a:gd name="connsiteY1" fmla="*/ 5422900 h 5422900"/>
              <a:gd name="connsiteX2" fmla="*/ 0 w 6021821"/>
              <a:gd name="connsiteY2" fmla="*/ 5422900 h 542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1821" h="5422900">
                <a:moveTo>
                  <a:pt x="6021821" y="0"/>
                </a:moveTo>
                <a:lnTo>
                  <a:pt x="6021821" y="5422900"/>
                </a:lnTo>
                <a:lnTo>
                  <a:pt x="0" y="5422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Ins="365760" anchor="ctr">
            <a:noAutofit/>
          </a:bodyPr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3" name="Content Placeholder 2" title="Bullet Point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9" y="3196918"/>
            <a:ext cx="4942829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025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1688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519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35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3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/>
        </p:nvCxnSpPr>
        <p:spPr>
          <a:xfrm flipV="1">
            <a:off x="10352315" y="1185453"/>
            <a:ext cx="1839685" cy="163394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 title="Subtitle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1382" y="2563480"/>
            <a:ext cx="7342620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8" spc="253">
                <a:solidFill>
                  <a:schemeClr val="accent6"/>
                </a:solidFill>
              </a:defRPr>
            </a:lvl1pPr>
            <a:lvl2pPr marL="385776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19" name="Title 1" title="Title ">
            <a:extLst>
              <a:ext uri="{FF2B5EF4-FFF2-40B4-BE49-F238E27FC236}">
                <a16:creationId xmlns:a16="http://schemas.microsoft.com/office/drawing/2014/main" id="{2DB9D671-9FC8-4306-96B7-D9D585694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379" y="1308485"/>
            <a:ext cx="7342623" cy="121556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Title Style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55A0B9-F639-8643-9C4D-B93B8EE21A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C29282-8AC7-494D-9A8E-A26C7F6994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A9E1337-69ED-4E3D-89C3-147CA304C6C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ABE64F-B6DD-DD4C-BBB5-B185A87D5A44}"/>
              </a:ext>
            </a:extLst>
          </p:cNvPr>
          <p:cNvPicPr>
            <a:picLocks/>
          </p:cNvPicPr>
          <p:nvPr/>
        </p:nvPicPr>
        <p:blipFill>
          <a:blip r:embed="rId2"/>
          <a:srcRect l="382" r="382"/>
          <a:stretch/>
        </p:blipFill>
        <p:spPr>
          <a:xfrm>
            <a:off x="11068856" y="96205"/>
            <a:ext cx="1006997" cy="850392"/>
          </a:xfrm>
          <a:prstGeom prst="rect">
            <a:avLst/>
          </a:prstGeom>
        </p:spPr>
      </p:pic>
      <p:sp>
        <p:nvSpPr>
          <p:cNvPr id="8" name="Parallelogram 24">
            <a:extLst>
              <a:ext uri="{FF2B5EF4-FFF2-40B4-BE49-F238E27FC236}">
                <a16:creationId xmlns:a16="http://schemas.microsoft.com/office/drawing/2014/main" id="{84DFC705-91B1-DD67-B827-E81D4563EDB8}"/>
              </a:ext>
            </a:extLst>
          </p:cNvPr>
          <p:cNvSpPr/>
          <p:nvPr/>
        </p:nvSpPr>
        <p:spPr>
          <a:xfrm flipH="1">
            <a:off x="2709408" y="-6"/>
            <a:ext cx="3406283" cy="1308105"/>
          </a:xfrm>
          <a:custGeom>
            <a:avLst/>
            <a:gdLst>
              <a:gd name="connsiteX0" fmla="*/ 0 w 3243216"/>
              <a:gd name="connsiteY0" fmla="*/ 1308105 h 1308105"/>
              <a:gd name="connsiteX1" fmla="*/ 2438046 w 3243216"/>
              <a:gd name="connsiteY1" fmla="*/ 0 h 1308105"/>
              <a:gd name="connsiteX2" fmla="*/ 3243216 w 3243216"/>
              <a:gd name="connsiteY2" fmla="*/ 0 h 1308105"/>
              <a:gd name="connsiteX3" fmla="*/ 805170 w 3243216"/>
              <a:gd name="connsiteY3" fmla="*/ 1308105 h 1308105"/>
              <a:gd name="connsiteX4" fmla="*/ 0 w 3243216"/>
              <a:gd name="connsiteY4" fmla="*/ 1308105 h 1308105"/>
              <a:gd name="connsiteX0" fmla="*/ 0 w 3243216"/>
              <a:gd name="connsiteY0" fmla="*/ 1308105 h 1308105"/>
              <a:gd name="connsiteX1" fmla="*/ 2438046 w 3243216"/>
              <a:gd name="connsiteY1" fmla="*/ 0 h 1308105"/>
              <a:gd name="connsiteX2" fmla="*/ 3243216 w 3243216"/>
              <a:gd name="connsiteY2" fmla="*/ 0 h 1308105"/>
              <a:gd name="connsiteX3" fmla="*/ 1054552 w 3243216"/>
              <a:gd name="connsiteY3" fmla="*/ 1308105 h 1308105"/>
              <a:gd name="connsiteX4" fmla="*/ 0 w 3243216"/>
              <a:gd name="connsiteY4" fmla="*/ 1308105 h 1308105"/>
              <a:gd name="connsiteX0" fmla="*/ 0 w 2966126"/>
              <a:gd name="connsiteY0" fmla="*/ 1308105 h 1308105"/>
              <a:gd name="connsiteX1" fmla="*/ 2160956 w 2966126"/>
              <a:gd name="connsiteY1" fmla="*/ 0 h 1308105"/>
              <a:gd name="connsiteX2" fmla="*/ 2966126 w 2966126"/>
              <a:gd name="connsiteY2" fmla="*/ 0 h 1308105"/>
              <a:gd name="connsiteX3" fmla="*/ 777462 w 2966126"/>
              <a:gd name="connsiteY3" fmla="*/ 1308105 h 1308105"/>
              <a:gd name="connsiteX4" fmla="*/ 0 w 2966126"/>
              <a:gd name="connsiteY4" fmla="*/ 1308105 h 1308105"/>
              <a:gd name="connsiteX0" fmla="*/ 0 w 2966126"/>
              <a:gd name="connsiteY0" fmla="*/ 1308105 h 1308105"/>
              <a:gd name="connsiteX1" fmla="*/ 2160956 w 2966126"/>
              <a:gd name="connsiteY1" fmla="*/ 0 h 1308105"/>
              <a:gd name="connsiteX2" fmla="*/ 2966126 w 2966126"/>
              <a:gd name="connsiteY2" fmla="*/ 0 h 1308105"/>
              <a:gd name="connsiteX3" fmla="*/ 929862 w 2966126"/>
              <a:gd name="connsiteY3" fmla="*/ 1308105 h 1308105"/>
              <a:gd name="connsiteX4" fmla="*/ 0 w 2966126"/>
              <a:gd name="connsiteY4" fmla="*/ 1308105 h 1308105"/>
              <a:gd name="connsiteX0" fmla="*/ 0 w 2899451"/>
              <a:gd name="connsiteY0" fmla="*/ 1304930 h 1308105"/>
              <a:gd name="connsiteX1" fmla="*/ 2094281 w 2899451"/>
              <a:gd name="connsiteY1" fmla="*/ 0 h 1308105"/>
              <a:gd name="connsiteX2" fmla="*/ 2899451 w 2899451"/>
              <a:gd name="connsiteY2" fmla="*/ 0 h 1308105"/>
              <a:gd name="connsiteX3" fmla="*/ 863187 w 2899451"/>
              <a:gd name="connsiteY3" fmla="*/ 1308105 h 1308105"/>
              <a:gd name="connsiteX4" fmla="*/ 0 w 2899451"/>
              <a:gd name="connsiteY4" fmla="*/ 1304930 h 1308105"/>
              <a:gd name="connsiteX0" fmla="*/ 0 w 2874051"/>
              <a:gd name="connsiteY0" fmla="*/ 1308105 h 1308105"/>
              <a:gd name="connsiteX1" fmla="*/ 2068881 w 2874051"/>
              <a:gd name="connsiteY1" fmla="*/ 0 h 1308105"/>
              <a:gd name="connsiteX2" fmla="*/ 2874051 w 2874051"/>
              <a:gd name="connsiteY2" fmla="*/ 0 h 1308105"/>
              <a:gd name="connsiteX3" fmla="*/ 837787 w 2874051"/>
              <a:gd name="connsiteY3" fmla="*/ 1308105 h 1308105"/>
              <a:gd name="connsiteX4" fmla="*/ 0 w 2874051"/>
              <a:gd name="connsiteY4" fmla="*/ 1308105 h 1308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4051" h="1308105">
                <a:moveTo>
                  <a:pt x="0" y="1308105"/>
                </a:moveTo>
                <a:lnTo>
                  <a:pt x="2068881" y="0"/>
                </a:lnTo>
                <a:lnTo>
                  <a:pt x="2874051" y="0"/>
                </a:lnTo>
                <a:lnTo>
                  <a:pt x="837787" y="1308105"/>
                </a:lnTo>
                <a:lnTo>
                  <a:pt x="0" y="130810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40" noProof="0" dirty="0"/>
          </a:p>
        </p:txBody>
      </p:sp>
    </p:spTree>
    <p:extLst>
      <p:ext uri="{BB962C8B-B14F-4D97-AF65-F5344CB8AC3E}">
        <p14:creationId xmlns:p14="http://schemas.microsoft.com/office/powerpoint/2010/main" val="26667028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">
          <p15:clr>
            <a:srgbClr val="FBAE40"/>
          </p15:clr>
        </p15:guide>
        <p15:guide id="2" pos="3240">
          <p15:clr>
            <a:srgbClr val="FBAE40"/>
          </p15:clr>
        </p15:guide>
        <p15:guide id="3" pos="35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i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/>
        </p:nvCxnSpPr>
        <p:spPr>
          <a:xfrm flipH="1" flipV="1">
            <a:off x="-18031" y="4994268"/>
            <a:ext cx="1439552" cy="136208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/>
        </p:nvGrpSpPr>
        <p:grpSpPr>
          <a:xfrm flipH="1">
            <a:off x="7561329" y="-754"/>
            <a:ext cx="4894503" cy="3541764"/>
            <a:chOff x="-254790" y="-722"/>
            <a:chExt cx="4894503" cy="336799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/>
            </a:p>
          </p:txBody>
        </p:sp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2E19FBD-2379-4B3B-910D-F51E007CB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698" y="2104889"/>
            <a:ext cx="5475291" cy="78118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25" b="1" i="0">
                <a:solidFill>
                  <a:schemeClr val="tx1"/>
                </a:solidFill>
                <a:latin typeface="Montserrat" pitchFamily="2" charset="77"/>
              </a:defRPr>
            </a:lvl1pPr>
            <a:lvl2pPr marL="385776" indent="0">
              <a:buNone/>
              <a:defRPr sz="1688" b="1"/>
            </a:lvl2pPr>
            <a:lvl3pPr marL="771551" indent="0">
              <a:buNone/>
              <a:defRPr sz="1519" b="1"/>
            </a:lvl3pPr>
            <a:lvl4pPr marL="1157327" indent="0">
              <a:buNone/>
              <a:defRPr sz="1350" b="1"/>
            </a:lvl4pPr>
            <a:lvl5pPr marL="1543103" indent="0">
              <a:buNone/>
              <a:defRPr sz="1350" b="1"/>
            </a:lvl5pPr>
            <a:lvl6pPr marL="1928879" indent="0">
              <a:buNone/>
              <a:defRPr sz="1350" b="1"/>
            </a:lvl6pPr>
            <a:lvl7pPr marL="2314654" indent="0">
              <a:buNone/>
              <a:defRPr sz="1350" b="1"/>
            </a:lvl7pPr>
            <a:lvl8pPr marL="2700430" indent="0">
              <a:buNone/>
              <a:defRPr sz="1350" b="1"/>
            </a:lvl8pPr>
            <a:lvl9pPr marL="3086206" indent="0">
              <a:buNone/>
              <a:defRPr sz="135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3" title="Bullet Points">
            <a:extLst>
              <a:ext uri="{FF2B5EF4-FFF2-40B4-BE49-F238E27FC236}">
                <a16:creationId xmlns:a16="http://schemas.microsoft.com/office/drawing/2014/main" id="{8715E757-6584-4841-8154-C92E70E0CD6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20698" y="2886078"/>
            <a:ext cx="5475291" cy="3232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noProof="0"/>
              <a:t>Click to edit Master text styles</a:t>
            </a:r>
          </a:p>
          <a:p>
            <a:pPr lvl="1">
              <a:buClr>
                <a:schemeClr val="accent2"/>
              </a:buClr>
            </a:pPr>
            <a:r>
              <a:rPr lang="en-US" noProof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noProof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noProof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7CDC5A2-8836-4ED3-8E78-18C24853D8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86713" y="2104889"/>
            <a:ext cx="5475601" cy="78118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2025" b="1" i="0">
                <a:solidFill>
                  <a:schemeClr val="tx1"/>
                </a:solidFill>
                <a:latin typeface="Montserrat" pitchFamily="2" charset="77"/>
              </a:defRPr>
            </a:lvl1pPr>
            <a:lvl2pPr marL="385776" indent="0">
              <a:buNone/>
              <a:defRPr sz="1688" b="1"/>
            </a:lvl2pPr>
            <a:lvl3pPr marL="771551" indent="0">
              <a:buNone/>
              <a:defRPr sz="1519" b="1"/>
            </a:lvl3pPr>
            <a:lvl4pPr marL="1157327" indent="0">
              <a:buNone/>
              <a:defRPr sz="1350" b="1"/>
            </a:lvl4pPr>
            <a:lvl5pPr marL="1543103" indent="0">
              <a:buNone/>
              <a:defRPr sz="1350" b="1"/>
            </a:lvl5pPr>
            <a:lvl6pPr marL="1928879" indent="0">
              <a:buNone/>
              <a:defRPr sz="1350" b="1"/>
            </a:lvl6pPr>
            <a:lvl7pPr marL="2314654" indent="0">
              <a:buNone/>
              <a:defRPr sz="1350" b="1"/>
            </a:lvl7pPr>
            <a:lvl8pPr marL="2700430" indent="0">
              <a:buNone/>
              <a:defRPr sz="1350" b="1"/>
            </a:lvl8pPr>
            <a:lvl9pPr marL="3086206" indent="0">
              <a:buNone/>
              <a:defRPr sz="135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Content Placeholder 5" title="Bullet Points">
            <a:extLst>
              <a:ext uri="{FF2B5EF4-FFF2-40B4-BE49-F238E27FC236}">
                <a16:creationId xmlns:a16="http://schemas.microsoft.com/office/drawing/2014/main" id="{D957FBD7-2C3C-4DD1-954F-DF1E007BE59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86713" y="2886078"/>
            <a:ext cx="5475601" cy="3232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noProof="0"/>
              <a:t>Click to edit Master text styles</a:t>
            </a:r>
          </a:p>
          <a:p>
            <a:pPr lvl="1">
              <a:buClr>
                <a:schemeClr val="accent2"/>
              </a:buClr>
            </a:pPr>
            <a:r>
              <a:rPr lang="en-US" noProof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noProof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noProof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noProof="0"/>
              <a:t>Fifth level</a:t>
            </a:r>
          </a:p>
        </p:txBody>
      </p:sp>
      <p:sp>
        <p:nvSpPr>
          <p:cNvPr id="24" name="Text Placeholder 4" title="Subtitle">
            <a:extLst>
              <a:ext uri="{FF2B5EF4-FFF2-40B4-BE49-F238E27FC236}">
                <a16:creationId xmlns:a16="http://schemas.microsoft.com/office/drawing/2014/main" id="{77DB65FF-A89E-4562-8251-2BB63EFDD2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5" y="1376936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8" spc="253">
                <a:solidFill>
                  <a:schemeClr val="accent6"/>
                </a:solidFill>
              </a:defRPr>
            </a:lvl1pPr>
            <a:lvl2pPr marL="385776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/>
        </p:nvSpPr>
        <p:spPr>
          <a:xfrm flipH="1">
            <a:off x="6882795" y="-754"/>
            <a:ext cx="1244915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40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A9E1337-69ED-4E3D-89C3-147CA304C6C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9" y="209031"/>
            <a:ext cx="8333223" cy="1147969"/>
          </a:xfrm>
          <a:prstGeom prst="rect">
            <a:avLst/>
          </a:prstGeom>
        </p:spPr>
        <p:txBody>
          <a:bodyPr bIns="0" anchor="b">
            <a:no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1D51D1-28BC-5C1A-72A8-28BC47153794}"/>
              </a:ext>
            </a:extLst>
          </p:cNvPr>
          <p:cNvPicPr>
            <a:picLocks/>
          </p:cNvPicPr>
          <p:nvPr/>
        </p:nvPicPr>
        <p:blipFill>
          <a:blip r:embed="rId2"/>
          <a:srcRect l="382" r="382"/>
          <a:stretch/>
        </p:blipFill>
        <p:spPr>
          <a:xfrm>
            <a:off x="11146973" y="79319"/>
            <a:ext cx="892892" cy="75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8577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40">
          <p15:clr>
            <a:srgbClr val="FBAE40"/>
          </p15:clr>
        </p15:guide>
        <p15:guide id="3" pos="332">
          <p15:clr>
            <a:srgbClr val="FBAE40"/>
          </p15:clr>
        </p15:guide>
        <p15:guide id="4" pos="626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4" title="Subtitle">
            <a:extLst>
              <a:ext uri="{FF2B5EF4-FFF2-40B4-BE49-F238E27FC236}">
                <a16:creationId xmlns:a16="http://schemas.microsoft.com/office/drawing/2014/main" id="{FB561B16-2788-452A-B7AF-A482256DCD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5" y="1376936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8" spc="253">
                <a:solidFill>
                  <a:schemeClr val="accent6"/>
                </a:solidFill>
              </a:defRPr>
            </a:lvl1pPr>
            <a:lvl2pPr marL="385776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990C03-1647-2044-B335-6F5F19E4E5F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03A7CC-E6DC-1544-BE55-15EC1718B77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A9E1337-69ED-4E3D-89C3-147CA304C6C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82AC85-33B6-2B49-8BF4-084144443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1815" y="2005763"/>
            <a:ext cx="5225764" cy="4083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25">
                <a:solidFill>
                  <a:schemeClr val="tx1"/>
                </a:solidFill>
              </a:defRPr>
            </a:lvl1pPr>
            <a:lvl2pPr marL="385776" indent="0">
              <a:buNone/>
              <a:defRPr sz="2025">
                <a:solidFill>
                  <a:schemeClr val="bg1"/>
                </a:solidFill>
              </a:defRPr>
            </a:lvl2pPr>
            <a:lvl3pPr marL="771551" indent="0">
              <a:buNone/>
              <a:defRPr sz="2025">
                <a:solidFill>
                  <a:schemeClr val="bg1"/>
                </a:solidFill>
              </a:defRPr>
            </a:lvl3pPr>
            <a:lvl4pPr marL="1157327" indent="0">
              <a:buNone/>
              <a:defRPr sz="2025">
                <a:solidFill>
                  <a:schemeClr val="bg1"/>
                </a:solidFill>
              </a:defRPr>
            </a:lvl4pPr>
            <a:lvl5pPr marL="1543103" indent="0">
              <a:buNone/>
              <a:defRPr sz="202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Text here</a:t>
            </a:r>
          </a:p>
        </p:txBody>
      </p:sp>
      <p:sp>
        <p:nvSpPr>
          <p:cNvPr id="20" name="Chart Placeholder 2" title="Chart">
            <a:extLst>
              <a:ext uri="{FF2B5EF4-FFF2-40B4-BE49-F238E27FC236}">
                <a16:creationId xmlns:a16="http://schemas.microsoft.com/office/drawing/2014/main" id="{0EF0FD2A-B62A-4931-846D-2602DED2660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796117" y="2005764"/>
            <a:ext cx="5719397" cy="4084471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1688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chart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0D0B36-405B-6C18-5446-645E66993579}"/>
              </a:ext>
            </a:extLst>
          </p:cNvPr>
          <p:cNvGrpSpPr/>
          <p:nvPr/>
        </p:nvGrpSpPr>
        <p:grpSpPr>
          <a:xfrm flipH="1">
            <a:off x="7561329" y="-754"/>
            <a:ext cx="4894503" cy="3541764"/>
            <a:chOff x="-254790" y="-722"/>
            <a:chExt cx="4894503" cy="3367992"/>
          </a:xfrm>
        </p:grpSpPr>
        <p:sp>
          <p:nvSpPr>
            <p:cNvPr id="7" name="Diagonal Stripe 6">
              <a:extLst>
                <a:ext uri="{FF2B5EF4-FFF2-40B4-BE49-F238E27FC236}">
                  <a16:creationId xmlns:a16="http://schemas.microsoft.com/office/drawing/2014/main" id="{4DE860BF-7583-B87D-A63F-868C01280350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93BF246-0807-5E4B-44DD-ECFE400B6C4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Parallelogram 29">
              <a:extLst>
                <a:ext uri="{FF2B5EF4-FFF2-40B4-BE49-F238E27FC236}">
                  <a16:creationId xmlns:a16="http://schemas.microsoft.com/office/drawing/2014/main" id="{402DDAEF-D292-2415-BEE1-5132AB97FD01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/>
            </a:p>
          </p:txBody>
        </p:sp>
      </p:grpSp>
      <p:sp>
        <p:nvSpPr>
          <p:cNvPr id="10" name="Parallelogram 35">
            <a:extLst>
              <a:ext uri="{FF2B5EF4-FFF2-40B4-BE49-F238E27FC236}">
                <a16:creationId xmlns:a16="http://schemas.microsoft.com/office/drawing/2014/main" id="{0B7DADCA-FFDE-C11D-7033-FCBDE7227848}"/>
              </a:ext>
            </a:extLst>
          </p:cNvPr>
          <p:cNvSpPr/>
          <p:nvPr/>
        </p:nvSpPr>
        <p:spPr>
          <a:xfrm flipH="1">
            <a:off x="6882795" y="-754"/>
            <a:ext cx="1244915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40" noProof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A4B4A3-D2C1-3030-ECC4-314CF05E820E}"/>
              </a:ext>
            </a:extLst>
          </p:cNvPr>
          <p:cNvPicPr>
            <a:picLocks/>
          </p:cNvPicPr>
          <p:nvPr/>
        </p:nvPicPr>
        <p:blipFill>
          <a:blip r:embed="rId2"/>
          <a:srcRect l="382" r="382"/>
          <a:stretch/>
        </p:blipFill>
        <p:spPr>
          <a:xfrm>
            <a:off x="11146973" y="79319"/>
            <a:ext cx="892892" cy="754032"/>
          </a:xfrm>
          <a:prstGeom prst="rect">
            <a:avLst/>
          </a:prstGeom>
        </p:spPr>
      </p:pic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BDEC780E-6412-1344-A62E-6B84E9CCB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9" y="209031"/>
            <a:ext cx="8333223" cy="1147969"/>
          </a:xfrm>
          <a:prstGeom prst="rect">
            <a:avLst/>
          </a:prstGeom>
        </p:spPr>
        <p:txBody>
          <a:bodyPr bIns="0" anchor="b">
            <a:no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</p:spTree>
    <p:extLst>
      <p:ext uri="{BB962C8B-B14F-4D97-AF65-F5344CB8AC3E}">
        <p14:creationId xmlns:p14="http://schemas.microsoft.com/office/powerpoint/2010/main" val="40159512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">
          <p15:clr>
            <a:srgbClr val="FBAE40"/>
          </p15:clr>
        </p15:guide>
        <p15:guide id="2" pos="3240">
          <p15:clr>
            <a:srgbClr val="FBAE40"/>
          </p15:clr>
        </p15:guide>
        <p15:guide id="3" pos="65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able Placeholder 11" title="Table">
            <a:extLst>
              <a:ext uri="{FF2B5EF4-FFF2-40B4-BE49-F238E27FC236}">
                <a16:creationId xmlns:a16="http://schemas.microsoft.com/office/drawing/2014/main" id="{7CD3E31F-0AF8-4EB8-B6FA-BD95A2EDA63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31380" y="2664803"/>
            <a:ext cx="10993375" cy="343318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1688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50A33E-CEFE-4D43-9554-513B01B1D3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960C75-8FA7-5740-9388-2B5112B2C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A9E1337-69ED-4E3D-89C3-147CA304C6C2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6D19003-9B24-FD6A-308A-AAAE31E59BDF}"/>
              </a:ext>
            </a:extLst>
          </p:cNvPr>
          <p:cNvGrpSpPr/>
          <p:nvPr/>
        </p:nvGrpSpPr>
        <p:grpSpPr>
          <a:xfrm flipH="1">
            <a:off x="7561329" y="-754"/>
            <a:ext cx="4894503" cy="3541764"/>
            <a:chOff x="-254790" y="-722"/>
            <a:chExt cx="4894503" cy="3367992"/>
          </a:xfrm>
        </p:grpSpPr>
        <p:sp>
          <p:nvSpPr>
            <p:cNvPr id="6" name="Diagonal Stripe 5">
              <a:extLst>
                <a:ext uri="{FF2B5EF4-FFF2-40B4-BE49-F238E27FC236}">
                  <a16:creationId xmlns:a16="http://schemas.microsoft.com/office/drawing/2014/main" id="{7205592C-1FB6-F081-6BF5-D90812DC1222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6E440D7-3138-B09A-32C3-DCB3868B8DD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arallelogram 29">
              <a:extLst>
                <a:ext uri="{FF2B5EF4-FFF2-40B4-BE49-F238E27FC236}">
                  <a16:creationId xmlns:a16="http://schemas.microsoft.com/office/drawing/2014/main" id="{13941CF8-3B48-F123-75B8-A64DE7C0A6B2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/>
            </a:p>
          </p:txBody>
        </p:sp>
      </p:grpSp>
      <p:sp>
        <p:nvSpPr>
          <p:cNvPr id="9" name="Parallelogram 35">
            <a:extLst>
              <a:ext uri="{FF2B5EF4-FFF2-40B4-BE49-F238E27FC236}">
                <a16:creationId xmlns:a16="http://schemas.microsoft.com/office/drawing/2014/main" id="{F9608D4E-1D84-D0F4-BAFB-85D82C7FD2F5}"/>
              </a:ext>
            </a:extLst>
          </p:cNvPr>
          <p:cNvSpPr/>
          <p:nvPr/>
        </p:nvSpPr>
        <p:spPr>
          <a:xfrm flipH="1">
            <a:off x="6882795" y="-754"/>
            <a:ext cx="1244915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40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9DA56B-4135-24A3-E7DA-7DD656D4EA96}"/>
              </a:ext>
            </a:extLst>
          </p:cNvPr>
          <p:cNvPicPr>
            <a:picLocks/>
          </p:cNvPicPr>
          <p:nvPr/>
        </p:nvPicPr>
        <p:blipFill>
          <a:blip r:embed="rId2"/>
          <a:srcRect l="382" r="382"/>
          <a:stretch/>
        </p:blipFill>
        <p:spPr>
          <a:xfrm>
            <a:off x="11146973" y="79319"/>
            <a:ext cx="892892" cy="754032"/>
          </a:xfrm>
          <a:prstGeom prst="rect">
            <a:avLst/>
          </a:prstGeom>
        </p:spPr>
      </p:pic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9" y="209031"/>
            <a:ext cx="8333223" cy="1147969"/>
          </a:xfrm>
          <a:prstGeom prst="rect">
            <a:avLst/>
          </a:prstGeom>
        </p:spPr>
        <p:txBody>
          <a:bodyPr bIns="0" anchor="b">
            <a:no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  <p:sp>
        <p:nvSpPr>
          <p:cNvPr id="37" name="Text Placeholder 4" title="Subtitle">
            <a:extLst>
              <a:ext uri="{FF2B5EF4-FFF2-40B4-BE49-F238E27FC236}">
                <a16:creationId xmlns:a16="http://schemas.microsoft.com/office/drawing/2014/main" id="{FE79FAE9-2A8C-46BA-8738-44CBCF7294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5" y="1376936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8" spc="253">
                <a:solidFill>
                  <a:schemeClr val="accent6"/>
                </a:solidFill>
              </a:defRPr>
            </a:lvl1pPr>
            <a:lvl2pPr marL="385776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28469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">
          <p15:clr>
            <a:srgbClr val="FBAE40"/>
          </p15:clr>
        </p15:guide>
        <p15:guide id="2" pos="3240">
          <p15:clr>
            <a:srgbClr val="FBAE40"/>
          </p15:clr>
        </p15:guide>
        <p15:guide id="3" pos="657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79ED029D-F488-47E5-B064-0E35B31D23A5}"/>
              </a:ext>
            </a:extLst>
          </p:cNvPr>
          <p:cNvSpPr/>
          <p:nvPr/>
        </p:nvSpPr>
        <p:spPr>
          <a:xfrm flipV="1">
            <a:off x="2" y="-4"/>
            <a:ext cx="11747500" cy="629920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sp>
        <p:nvSpPr>
          <p:cNvPr id="5" name="Picture Placeholder 31" title="Image">
            <a:extLst>
              <a:ext uri="{FF2B5EF4-FFF2-40B4-BE49-F238E27FC236}">
                <a16:creationId xmlns:a16="http://schemas.microsoft.com/office/drawing/2014/main" id="{D683190A-95C6-428D-AEE4-FC8350C324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9231" y="326573"/>
            <a:ext cx="11473543" cy="62048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anchor="ctr"/>
          <a:lstStyle>
            <a:lvl1pPr marL="0" indent="0" algn="ctr">
              <a:buNone/>
              <a:defRPr sz="928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Image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78F4957-6DDE-40CE-9D33-00B1434FA085}"/>
              </a:ext>
            </a:extLst>
          </p:cNvPr>
          <p:cNvCxnSpPr>
            <a:cxnSpLocks/>
          </p:cNvCxnSpPr>
          <p:nvPr/>
        </p:nvCxnSpPr>
        <p:spPr>
          <a:xfrm flipV="1">
            <a:off x="0" y="5344887"/>
            <a:ext cx="2362200" cy="1240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 title="Title ">
            <a:extLst>
              <a:ext uri="{FF2B5EF4-FFF2-40B4-BE49-F238E27FC236}">
                <a16:creationId xmlns:a16="http://schemas.microsoft.com/office/drawing/2014/main" id="{D9A8085F-72C4-4DFB-813E-C5666B0CC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231" y="558803"/>
            <a:ext cx="8333223" cy="939799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88000" anchor="ctr">
            <a:normAutofit/>
          </a:bodyPr>
          <a:lstStyle>
            <a:lvl1pPr>
              <a:defRPr sz="3038" b="1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Add Caption Here</a:t>
            </a:r>
          </a:p>
        </p:txBody>
      </p:sp>
    </p:spTree>
    <p:extLst>
      <p:ext uri="{BB962C8B-B14F-4D97-AF65-F5344CB8AC3E}">
        <p14:creationId xmlns:p14="http://schemas.microsoft.com/office/powerpoint/2010/main" val="8283505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FDDD2B84-3CB9-4567-8C91-C538E8A1C89F}"/>
              </a:ext>
            </a:extLst>
          </p:cNvPr>
          <p:cNvSpPr/>
          <p:nvPr/>
        </p:nvSpPr>
        <p:spPr>
          <a:xfrm flipV="1">
            <a:off x="0" y="-6"/>
            <a:ext cx="9730071" cy="5404111"/>
          </a:xfrm>
          <a:custGeom>
            <a:avLst/>
            <a:gdLst>
              <a:gd name="connsiteX0" fmla="*/ 0 w 8965121"/>
              <a:gd name="connsiteY0" fmla="*/ 5404111 h 5404111"/>
              <a:gd name="connsiteX1" fmla="*/ 0 w 8965121"/>
              <a:gd name="connsiteY1" fmla="*/ 0 h 5404111"/>
              <a:gd name="connsiteX2" fmla="*/ 8965121 w 8965121"/>
              <a:gd name="connsiteY2" fmla="*/ 5404111 h 5404111"/>
              <a:gd name="connsiteX3" fmla="*/ 0 w 8965121"/>
              <a:gd name="connsiteY3" fmla="*/ 5404111 h 5404111"/>
              <a:gd name="connsiteX0" fmla="*/ 0 w 8209747"/>
              <a:gd name="connsiteY0" fmla="*/ 5404111 h 5404111"/>
              <a:gd name="connsiteX1" fmla="*/ 0 w 8209747"/>
              <a:gd name="connsiteY1" fmla="*/ 0 h 5404111"/>
              <a:gd name="connsiteX2" fmla="*/ 8209747 w 8209747"/>
              <a:gd name="connsiteY2" fmla="*/ 5404111 h 5404111"/>
              <a:gd name="connsiteX3" fmla="*/ 0 w 8209747"/>
              <a:gd name="connsiteY3" fmla="*/ 5404111 h 5404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09747" h="5404111">
                <a:moveTo>
                  <a:pt x="0" y="5404111"/>
                </a:moveTo>
                <a:lnTo>
                  <a:pt x="0" y="0"/>
                </a:lnTo>
                <a:lnTo>
                  <a:pt x="8209747" y="5404111"/>
                </a:lnTo>
                <a:lnTo>
                  <a:pt x="0" y="540411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3" y="1821023"/>
            <a:ext cx="4853573" cy="161625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488AB73-8058-4FB5-9619-FCECCA9F39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2931" y="3461163"/>
            <a:ext cx="3445783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9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Name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59BE165-3EB5-4C11-8B53-6E98C0BC2E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2931" y="3839451"/>
            <a:ext cx="3445783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9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Phone Number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9D05293-35AD-495F-A7AE-942398090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22931" y="4216672"/>
            <a:ext cx="3445783" cy="2890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9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Email 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997A03F2-8D8A-4425-9F56-66DB33CE11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2931" y="4594957"/>
            <a:ext cx="3445783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9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Company Website</a:t>
            </a:r>
          </a:p>
        </p:txBody>
      </p:sp>
      <p:sp>
        <p:nvSpPr>
          <p:cNvPr id="14" name="Shape 4157">
            <a:extLst>
              <a:ext uri="{FF2B5EF4-FFF2-40B4-BE49-F238E27FC236}">
                <a16:creationId xmlns:a16="http://schemas.microsoft.com/office/drawing/2014/main" id="{A30A8F28-98F4-425F-A750-78192A157DF4}"/>
              </a:ext>
            </a:extLst>
          </p:cNvPr>
          <p:cNvSpPr/>
          <p:nvPr/>
        </p:nvSpPr>
        <p:spPr>
          <a:xfrm>
            <a:off x="6458939" y="3505249"/>
            <a:ext cx="258875" cy="258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2147" tIns="32147" rIns="32147" bIns="32147" anchor="ctr"/>
          <a:lstStyle/>
          <a:p>
            <a:pPr algn="ctr" defTabSz="385776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sz="2531" noProof="0" dirty="0"/>
          </a:p>
        </p:txBody>
      </p:sp>
      <p:sp>
        <p:nvSpPr>
          <p:cNvPr id="15" name="Shape 4186">
            <a:extLst>
              <a:ext uri="{FF2B5EF4-FFF2-40B4-BE49-F238E27FC236}">
                <a16:creationId xmlns:a16="http://schemas.microsoft.com/office/drawing/2014/main" id="{2F84D399-8148-4E86-A1E4-BE7D1D81383A}"/>
              </a:ext>
            </a:extLst>
          </p:cNvPr>
          <p:cNvSpPr/>
          <p:nvPr/>
        </p:nvSpPr>
        <p:spPr>
          <a:xfrm>
            <a:off x="6507623" y="3897987"/>
            <a:ext cx="161508" cy="296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2147" tIns="32147" rIns="32147" bIns="32147" anchor="ctr"/>
          <a:lstStyle/>
          <a:p>
            <a:pPr algn="ctr" defTabSz="385776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sz="2531" noProof="0" dirty="0"/>
          </a:p>
        </p:txBody>
      </p:sp>
      <p:sp>
        <p:nvSpPr>
          <p:cNvPr id="19" name="Shape 4379">
            <a:extLst>
              <a:ext uri="{FF2B5EF4-FFF2-40B4-BE49-F238E27FC236}">
                <a16:creationId xmlns:a16="http://schemas.microsoft.com/office/drawing/2014/main" id="{E4408FF8-E342-42F8-BBE9-1220822B5E99}"/>
              </a:ext>
            </a:extLst>
          </p:cNvPr>
          <p:cNvSpPr/>
          <p:nvPr/>
        </p:nvSpPr>
        <p:spPr>
          <a:xfrm>
            <a:off x="6458939" y="4327948"/>
            <a:ext cx="258875" cy="188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2147" tIns="32147" rIns="32147" bIns="32147" anchor="ctr"/>
          <a:lstStyle/>
          <a:p>
            <a:pPr algn="ctr" defTabSz="385776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sz="2531" noProof="0" dirty="0"/>
          </a:p>
        </p:txBody>
      </p:sp>
      <p:sp>
        <p:nvSpPr>
          <p:cNvPr id="20" name="Shape 4487">
            <a:extLst>
              <a:ext uri="{FF2B5EF4-FFF2-40B4-BE49-F238E27FC236}">
                <a16:creationId xmlns:a16="http://schemas.microsoft.com/office/drawing/2014/main" id="{11D27456-C005-4109-9E74-0B692200A0B3}"/>
              </a:ext>
            </a:extLst>
          </p:cNvPr>
          <p:cNvSpPr/>
          <p:nvPr/>
        </p:nvSpPr>
        <p:spPr>
          <a:xfrm>
            <a:off x="6471719" y="4650084"/>
            <a:ext cx="233319" cy="2333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2147" tIns="32147" rIns="32147" bIns="32147" anchor="ctr"/>
          <a:lstStyle/>
          <a:p>
            <a:pPr algn="ctr" defTabSz="385776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sz="2531" noProof="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4EF3020-1476-41B1-9FE7-B476A25C53D3}"/>
              </a:ext>
            </a:extLst>
          </p:cNvPr>
          <p:cNvCxnSpPr>
            <a:cxnSpLocks/>
          </p:cNvCxnSpPr>
          <p:nvPr/>
        </p:nvCxnSpPr>
        <p:spPr>
          <a:xfrm flipV="1">
            <a:off x="-17837" y="0"/>
            <a:ext cx="6131674" cy="332325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1B64EC3-B232-415D-8E27-EB3E24D13922}"/>
              </a:ext>
            </a:extLst>
          </p:cNvPr>
          <p:cNvCxnSpPr>
            <a:cxnSpLocks/>
          </p:cNvCxnSpPr>
          <p:nvPr/>
        </p:nvCxnSpPr>
        <p:spPr>
          <a:xfrm flipV="1">
            <a:off x="9004302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261CE2F-F199-4242-AC6C-692676B81FF1}"/>
              </a:ext>
            </a:extLst>
          </p:cNvPr>
          <p:cNvCxnSpPr>
            <a:cxnSpLocks/>
          </p:cNvCxnSpPr>
          <p:nvPr/>
        </p:nvCxnSpPr>
        <p:spPr>
          <a:xfrm flipV="1">
            <a:off x="-17837" y="4594957"/>
            <a:ext cx="1941124" cy="110611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DFE19C52-05B6-1A48-84AE-09BBC26D5DF5}"/>
              </a:ext>
            </a:extLst>
          </p:cNvPr>
          <p:cNvPicPr>
            <a:picLocks/>
          </p:cNvPicPr>
          <p:nvPr/>
        </p:nvPicPr>
        <p:blipFill>
          <a:blip r:embed="rId2"/>
          <a:srcRect l="382" r="382"/>
          <a:stretch/>
        </p:blipFill>
        <p:spPr>
          <a:xfrm>
            <a:off x="11068856" y="96205"/>
            <a:ext cx="1006997" cy="850392"/>
          </a:xfrm>
          <a:prstGeom prst="rect">
            <a:avLst/>
          </a:prstGeom>
        </p:spPr>
      </p:pic>
      <p:sp>
        <p:nvSpPr>
          <p:cNvPr id="4" name="Picture Placeholder 26">
            <a:extLst>
              <a:ext uri="{FF2B5EF4-FFF2-40B4-BE49-F238E27FC236}">
                <a16:creationId xmlns:a16="http://schemas.microsoft.com/office/drawing/2014/main" id="{444F6983-A9EF-D733-435E-301ECEC6A9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84367" y="946597"/>
            <a:ext cx="4911634" cy="4894096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416559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359">
          <p15:clr>
            <a:srgbClr val="FBAE40"/>
          </p15:clr>
        </p15:guide>
        <p15:guide id="3" pos="117">
          <p15:clr>
            <a:srgbClr val="FBAE40"/>
          </p15:clr>
        </p15:guide>
        <p15:guide id="4" orient="horz" pos="4179">
          <p15:clr>
            <a:srgbClr val="FBAE40"/>
          </p15:clr>
        </p15:guide>
        <p15:guide id="5" orient="horz" pos="143">
          <p15:clr>
            <a:srgbClr val="FBAE40"/>
          </p15:clr>
        </p15:guide>
        <p15:guide id="6" pos="2073">
          <p15:clr>
            <a:srgbClr val="FBAE40"/>
          </p15:clr>
        </p15:guide>
        <p15:guide id="7" pos="37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16155-303B-403D-8B49-D4CEE47D6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531" y="6356353"/>
            <a:ext cx="4114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13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15EF5-4ABE-4759-AC09-679CD6083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6973" y="6356353"/>
            <a:ext cx="7402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13">
                <a:solidFill>
                  <a:schemeClr val="bg2"/>
                </a:solidFill>
              </a:defRPr>
            </a:lvl1pPr>
          </a:lstStyle>
          <a:p>
            <a:fld id="{6A9E1337-69ED-4E3D-89C3-147CA304C6C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AA2D2B61-D240-024D-AD60-4162EF1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10835123" cy="114796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89699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771551" rtl="0" eaLnBrk="1" latinLnBrk="0" hangingPunct="1">
        <a:lnSpc>
          <a:spcPct val="90000"/>
        </a:lnSpc>
        <a:spcBef>
          <a:spcPct val="0"/>
        </a:spcBef>
        <a:buNone/>
        <a:defRPr lang="en-IN" sz="3375" b="1" i="0" kern="1200">
          <a:solidFill>
            <a:schemeClr val="accent1"/>
          </a:solidFill>
          <a:latin typeface="Montserrat" pitchFamily="2" charset="77"/>
          <a:ea typeface="+mj-ea"/>
          <a:cs typeface="+mj-cs"/>
        </a:defRPr>
      </a:lvl1pPr>
    </p:titleStyle>
    <p:bodyStyle>
      <a:lvl1pPr marL="192888" indent="-192888" algn="l" defTabSz="771551" rtl="0" eaLnBrk="1" latinLnBrk="0" hangingPunct="1">
        <a:lnSpc>
          <a:spcPct val="90000"/>
        </a:lnSpc>
        <a:spcBef>
          <a:spcPts val="844"/>
        </a:spcBef>
        <a:buClr>
          <a:srgbClr val="2E7A40"/>
        </a:buClr>
        <a:buFont typeface="Arial" panose="020B0604020202020204" pitchFamily="34" charset="0"/>
        <a:buChar char="•"/>
        <a:defRPr lang="en-US" sz="2025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578664" indent="-192888" algn="l" defTabSz="771551" rtl="0" eaLnBrk="1" latinLnBrk="0" hangingPunct="1">
        <a:lnSpc>
          <a:spcPct val="90000"/>
        </a:lnSpc>
        <a:spcBef>
          <a:spcPts val="422"/>
        </a:spcBef>
        <a:buClr>
          <a:srgbClr val="2E7A40"/>
        </a:buClr>
        <a:buFont typeface="Arial" panose="020B0604020202020204" pitchFamily="34" charset="0"/>
        <a:buChar char="•"/>
        <a:defRPr lang="en-US" sz="1688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64439" indent="-192888" algn="l" defTabSz="771551" rtl="0" eaLnBrk="1" latinLnBrk="0" hangingPunct="1">
        <a:lnSpc>
          <a:spcPct val="90000"/>
        </a:lnSpc>
        <a:spcBef>
          <a:spcPts val="422"/>
        </a:spcBef>
        <a:buClr>
          <a:srgbClr val="2E7A40"/>
        </a:buClr>
        <a:buFont typeface="Arial" panose="020B0604020202020204" pitchFamily="34" charset="0"/>
        <a:buChar char="•"/>
        <a:defRPr lang="en-US" sz="1519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50215" indent="-192888" algn="l" defTabSz="771551" rtl="0" eaLnBrk="1" latinLnBrk="0" hangingPunct="1">
        <a:lnSpc>
          <a:spcPct val="90000"/>
        </a:lnSpc>
        <a:spcBef>
          <a:spcPts val="422"/>
        </a:spcBef>
        <a:buClr>
          <a:srgbClr val="2E7A40"/>
        </a:buClr>
        <a:buFont typeface="Arial" panose="020B0604020202020204" pitchFamily="34" charset="0"/>
        <a:buChar char="•"/>
        <a:defRPr lang="en-US" sz="135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735991" indent="-192888" algn="l" defTabSz="771551" rtl="0" eaLnBrk="1" latinLnBrk="0" hangingPunct="1">
        <a:lnSpc>
          <a:spcPct val="90000"/>
        </a:lnSpc>
        <a:spcBef>
          <a:spcPts val="422"/>
        </a:spcBef>
        <a:buClr>
          <a:srgbClr val="2E7A40"/>
        </a:buClr>
        <a:buFont typeface="Arial" panose="020B0604020202020204" pitchFamily="34" charset="0"/>
        <a:buChar char="•"/>
        <a:defRPr lang="en-IN" sz="135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121766" indent="-192888" algn="l" defTabSz="771551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6pPr>
      <a:lvl7pPr marL="2507542" indent="-192888" algn="l" defTabSz="771551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7pPr>
      <a:lvl8pPr marL="2893318" indent="-192888" algn="l" defTabSz="771551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8pPr>
      <a:lvl9pPr marL="3279094" indent="-192888" algn="l" defTabSz="771551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1pPr>
      <a:lvl2pPr marL="385776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2pPr>
      <a:lvl3pPr marL="771551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3pPr>
      <a:lvl4pPr marL="1157327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4pPr>
      <a:lvl5pPr marL="1543103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5pPr>
      <a:lvl6pPr marL="1928879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6pPr>
      <a:lvl7pPr marL="2314654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7pPr>
      <a:lvl8pPr marL="2700430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8pPr>
      <a:lvl9pPr marL="3086206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16155-303B-403D-8B49-D4CEE47D6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531" y="6356353"/>
            <a:ext cx="4114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13">
                <a:solidFill>
                  <a:schemeClr val="bg2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15EF5-4ABE-4759-AC09-679CD6083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6973" y="6356353"/>
            <a:ext cx="7402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13">
                <a:solidFill>
                  <a:schemeClr val="bg2"/>
                </a:solidFill>
              </a:defRPr>
            </a:lvl1pPr>
          </a:lstStyle>
          <a:p>
            <a:fld id="{8699F50C-BE38-4BD0-BA84-9B090E1F2B9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AA2D2B61-D240-024D-AD60-4162EF1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10835123" cy="114796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31632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</p:sldLayoutIdLst>
  <p:hf sldNum="0" hdr="0" ftr="0" dt="0"/>
  <p:txStyles>
    <p:titleStyle>
      <a:lvl1pPr algn="l" defTabSz="771551" rtl="0" eaLnBrk="1" latinLnBrk="0" hangingPunct="1">
        <a:lnSpc>
          <a:spcPct val="90000"/>
        </a:lnSpc>
        <a:spcBef>
          <a:spcPct val="0"/>
        </a:spcBef>
        <a:buNone/>
        <a:defRPr lang="en-IN" sz="3375" b="1" i="0" kern="1200">
          <a:solidFill>
            <a:schemeClr val="accent1"/>
          </a:solidFill>
          <a:latin typeface="Montserrat" pitchFamily="2" charset="77"/>
          <a:ea typeface="+mj-ea"/>
          <a:cs typeface="+mj-cs"/>
        </a:defRPr>
      </a:lvl1pPr>
    </p:titleStyle>
    <p:bodyStyle>
      <a:lvl1pPr marL="192888" indent="-192888" algn="l" defTabSz="771551" rtl="0" eaLnBrk="1" latinLnBrk="0" hangingPunct="1">
        <a:lnSpc>
          <a:spcPct val="90000"/>
        </a:lnSpc>
        <a:spcBef>
          <a:spcPts val="844"/>
        </a:spcBef>
        <a:buClr>
          <a:srgbClr val="2E7A40"/>
        </a:buClr>
        <a:buFont typeface="Arial" panose="020B0604020202020204" pitchFamily="34" charset="0"/>
        <a:buChar char="•"/>
        <a:defRPr lang="en-US" sz="2025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578664" indent="-192888" algn="l" defTabSz="771551" rtl="0" eaLnBrk="1" latinLnBrk="0" hangingPunct="1">
        <a:lnSpc>
          <a:spcPct val="90000"/>
        </a:lnSpc>
        <a:spcBef>
          <a:spcPts val="422"/>
        </a:spcBef>
        <a:buClr>
          <a:srgbClr val="2E7A40"/>
        </a:buClr>
        <a:buFont typeface="Arial" panose="020B0604020202020204" pitchFamily="34" charset="0"/>
        <a:buChar char="•"/>
        <a:defRPr lang="en-US" sz="1688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64439" indent="-192888" algn="l" defTabSz="771551" rtl="0" eaLnBrk="1" latinLnBrk="0" hangingPunct="1">
        <a:lnSpc>
          <a:spcPct val="90000"/>
        </a:lnSpc>
        <a:spcBef>
          <a:spcPts val="422"/>
        </a:spcBef>
        <a:buClr>
          <a:srgbClr val="2E7A40"/>
        </a:buClr>
        <a:buFont typeface="Arial" panose="020B0604020202020204" pitchFamily="34" charset="0"/>
        <a:buChar char="•"/>
        <a:defRPr lang="en-US" sz="1519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50215" indent="-192888" algn="l" defTabSz="771551" rtl="0" eaLnBrk="1" latinLnBrk="0" hangingPunct="1">
        <a:lnSpc>
          <a:spcPct val="90000"/>
        </a:lnSpc>
        <a:spcBef>
          <a:spcPts val="422"/>
        </a:spcBef>
        <a:buClr>
          <a:srgbClr val="2E7A40"/>
        </a:buClr>
        <a:buFont typeface="Arial" panose="020B0604020202020204" pitchFamily="34" charset="0"/>
        <a:buChar char="•"/>
        <a:defRPr lang="en-US" sz="135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735991" indent="-192888" algn="l" defTabSz="771551" rtl="0" eaLnBrk="1" latinLnBrk="0" hangingPunct="1">
        <a:lnSpc>
          <a:spcPct val="90000"/>
        </a:lnSpc>
        <a:spcBef>
          <a:spcPts val="422"/>
        </a:spcBef>
        <a:buClr>
          <a:srgbClr val="2E7A40"/>
        </a:buClr>
        <a:buFont typeface="Arial" panose="020B0604020202020204" pitchFamily="34" charset="0"/>
        <a:buChar char="•"/>
        <a:defRPr lang="en-IN" sz="135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121766" indent="-192888" algn="l" defTabSz="771551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6pPr>
      <a:lvl7pPr marL="2507542" indent="-192888" algn="l" defTabSz="771551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7pPr>
      <a:lvl8pPr marL="2893318" indent="-192888" algn="l" defTabSz="771551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8pPr>
      <a:lvl9pPr marL="3279094" indent="-192888" algn="l" defTabSz="771551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1pPr>
      <a:lvl2pPr marL="385776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2pPr>
      <a:lvl3pPr marL="771551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3pPr>
      <a:lvl4pPr marL="1157327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4pPr>
      <a:lvl5pPr marL="1543103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5pPr>
      <a:lvl6pPr marL="1928879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6pPr>
      <a:lvl7pPr marL="2314654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7pPr>
      <a:lvl8pPr marL="2700430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8pPr>
      <a:lvl9pPr marL="3086206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4.png"/><Relationship Id="rId4" Type="http://schemas.openxmlformats.org/officeDocument/2006/relationships/hyperlink" Target="http://www.workstats.dli.pa.gov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4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D4044-FC7A-9B42-BA47-E25A4308D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020" y="3725854"/>
            <a:ext cx="8637436" cy="384507"/>
          </a:xfr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600" dirty="0"/>
              <a:t>Keeping Score with Dashboards</a:t>
            </a:r>
            <a:br>
              <a:rPr lang="en-US" sz="3600" dirty="0"/>
            </a:br>
            <a:br>
              <a:rPr lang="en-US" sz="5400" dirty="0"/>
            </a:br>
            <a:r>
              <a:rPr lang="en-US" sz="2800" i="1" dirty="0"/>
              <a:t>Getting “board” with data tables?</a:t>
            </a:r>
            <a:br>
              <a:rPr lang="en-US" sz="2800" i="1" dirty="0"/>
            </a:br>
            <a:r>
              <a:rPr lang="en-US" sz="2800" i="1" dirty="0"/>
              <a:t>Let’s take a 7</a:t>
            </a:r>
            <a:r>
              <a:rPr lang="en-US" sz="2800" i="1" baseline="30000" dirty="0"/>
              <a:t>th</a:t>
            </a:r>
            <a:r>
              <a:rPr lang="en-US" sz="2800" i="1" dirty="0"/>
              <a:t> inning stretch and get interactive with CWIA’s visual dashboards!</a:t>
            </a:r>
            <a:endParaRPr lang="en-US" sz="3000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6FBD69-8C23-4CB1-9F7E-ECBE5D295923}"/>
              </a:ext>
            </a:extLst>
          </p:cNvPr>
          <p:cNvSpPr txBox="1">
            <a:spLocks/>
          </p:cNvSpPr>
          <p:nvPr/>
        </p:nvSpPr>
        <p:spPr>
          <a:xfrm>
            <a:off x="1777282" y="6015959"/>
            <a:ext cx="8637436" cy="575509"/>
          </a:xfrm>
          <a:prstGeom prst="rect">
            <a:avLst/>
          </a:prstGeom>
        </p:spPr>
        <p:txBody>
          <a:bodyPr/>
          <a:lstStyle>
            <a:lvl1pPr marL="0" indent="0" algn="l" defTabSz="771551" rtl="0" eaLnBrk="1" latinLnBrk="0" hangingPunct="1">
              <a:lnSpc>
                <a:spcPct val="90000"/>
              </a:lnSpc>
              <a:spcBef>
                <a:spcPts val="844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25" b="0" i="0" kern="1200" spc="253">
                <a:solidFill>
                  <a:schemeClr val="accent6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385776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1551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5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7327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103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IN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28879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14654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00430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86206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n-US" sz="1800" b="1" dirty="0">
                <a:solidFill>
                  <a:srgbClr val="00326D"/>
                </a:solidFill>
                <a:latin typeface="Calibri" pitchFamily="34" charset="0"/>
              </a:rPr>
              <a:t>2023 Workforce Information Forum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800" b="1" dirty="0">
                <a:solidFill>
                  <a:srgbClr val="00326D"/>
                </a:solidFill>
                <a:latin typeface="Calibri" pitchFamily="34" charset="0"/>
              </a:rPr>
              <a:t>October 2023</a:t>
            </a:r>
            <a:endParaRPr lang="en-US" sz="18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903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4770D-5DF6-11F6-91AC-7DFAB449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9" y="209032"/>
            <a:ext cx="8333223" cy="640714"/>
          </a:xfrm>
        </p:spPr>
        <p:txBody>
          <a:bodyPr/>
          <a:lstStyle/>
          <a:p>
            <a:pPr algn="ctr"/>
            <a:r>
              <a:rPr lang="en-US" dirty="0"/>
              <a:t>Top 10 Sectors: Lycoming</a:t>
            </a:r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C07F140-6A76-A2A2-CC53-7576EE0F7D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" t="3224" r="1379" b="3715"/>
          <a:stretch/>
        </p:blipFill>
        <p:spPr>
          <a:xfrm>
            <a:off x="1446041" y="998290"/>
            <a:ext cx="6373579" cy="568213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870A27-3C31-0742-8A78-84D1BE398362}"/>
              </a:ext>
            </a:extLst>
          </p:cNvPr>
          <p:cNvSpPr txBox="1"/>
          <p:nvPr/>
        </p:nvSpPr>
        <p:spPr>
          <a:xfrm>
            <a:off x="8145710" y="2883152"/>
            <a:ext cx="29864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Montserrat SemiBold" panose="020B0604020202020204" pitchFamily="2" charset="0"/>
              </a:rPr>
              <a:t>Upon Click of County</a:t>
            </a:r>
          </a:p>
          <a:p>
            <a:endParaRPr lang="en-US" dirty="0">
              <a:solidFill>
                <a:schemeClr val="accent1"/>
              </a:solidFill>
              <a:latin typeface="Montserrat SemiBold" panose="020B0604020202020204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/>
                </a:solidFill>
                <a:latin typeface="Montserrat" panose="00000500000000000000" pitchFamily="2" charset="0"/>
              </a:rPr>
              <a:t>Tooltip appears with number of workers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chemeClr val="accent1"/>
              </a:solidFill>
              <a:latin typeface="Montserrat" panose="000005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/>
                </a:solidFill>
                <a:latin typeface="Montserrat" panose="00000500000000000000" pitchFamily="2" charset="0"/>
              </a:rPr>
              <a:t>Chart below displays Top 10 Sectors in order of highest percentage of older workers to lower for Lycoming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chemeClr val="accent1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B043EAB4-C4CD-E203-B36C-0174E579AA76}"/>
              </a:ext>
            </a:extLst>
          </p:cNvPr>
          <p:cNvSpPr/>
          <p:nvPr/>
        </p:nvSpPr>
        <p:spPr>
          <a:xfrm rot="8597315">
            <a:off x="6432686" y="3394614"/>
            <a:ext cx="360727" cy="20972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8A2C38B2-0D03-A216-D9DF-DA8A01B24DAC}"/>
              </a:ext>
            </a:extLst>
          </p:cNvPr>
          <p:cNvSpPr/>
          <p:nvPr/>
        </p:nvSpPr>
        <p:spPr>
          <a:xfrm>
            <a:off x="1085314" y="5368223"/>
            <a:ext cx="360727" cy="20972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887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0C5E6-5451-AE28-527F-EDAAA1BD6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9" y="209032"/>
            <a:ext cx="8333223" cy="529878"/>
          </a:xfrm>
        </p:spPr>
        <p:txBody>
          <a:bodyPr/>
          <a:lstStyle/>
          <a:p>
            <a:pPr algn="ctr"/>
            <a:r>
              <a:rPr lang="en-US" dirty="0"/>
              <a:t>Top Sector</a:t>
            </a:r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727EA3C-5004-9652-9ACE-E4CF269B54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4" t="4103" r="783" b="4667"/>
          <a:stretch/>
        </p:blipFill>
        <p:spPr>
          <a:xfrm>
            <a:off x="1332490" y="829862"/>
            <a:ext cx="6705599" cy="595424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55ECD5-8B64-1C72-F14D-309604715D41}"/>
              </a:ext>
            </a:extLst>
          </p:cNvPr>
          <p:cNvSpPr txBox="1"/>
          <p:nvPr/>
        </p:nvSpPr>
        <p:spPr>
          <a:xfrm>
            <a:off x="8430936" y="3738829"/>
            <a:ext cx="29864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Montserrat SemiBold" panose="020B0604020202020204" pitchFamily="2" charset="0"/>
              </a:rPr>
              <a:t>Bar Graph Tooltip</a:t>
            </a:r>
          </a:p>
          <a:p>
            <a:endParaRPr lang="en-US" dirty="0">
              <a:solidFill>
                <a:schemeClr val="accent1"/>
              </a:solidFill>
              <a:latin typeface="Montserrat SemiBold" panose="020B0604020202020204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/>
                </a:solidFill>
                <a:latin typeface="Montserrat" panose="00000500000000000000" pitchFamily="2" charset="0"/>
              </a:rPr>
              <a:t>Displays percentage of older workers in that sector and county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chemeClr val="accent1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AEB2DE8-F5F2-F4FA-B458-69F5ABA66674}"/>
              </a:ext>
            </a:extLst>
          </p:cNvPr>
          <p:cNvSpPr/>
          <p:nvPr/>
        </p:nvSpPr>
        <p:spPr>
          <a:xfrm>
            <a:off x="6593746" y="5373150"/>
            <a:ext cx="620785" cy="1551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C40F4D03-0422-12D2-5759-7358ABE83CAF}"/>
              </a:ext>
            </a:extLst>
          </p:cNvPr>
          <p:cNvSpPr/>
          <p:nvPr/>
        </p:nvSpPr>
        <p:spPr>
          <a:xfrm rot="10800000">
            <a:off x="7693422" y="5294488"/>
            <a:ext cx="360727" cy="20972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959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8FC93-7AB3-C1E5-9E48-D19264F3B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9" y="209032"/>
            <a:ext cx="8333223" cy="621478"/>
          </a:xfrm>
        </p:spPr>
        <p:txBody>
          <a:bodyPr/>
          <a:lstStyle/>
          <a:p>
            <a:pPr algn="ctr"/>
            <a:r>
              <a:rPr lang="en-US" dirty="0"/>
              <a:t>Top Subsector</a:t>
            </a:r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848C717-7557-AE14-3712-98048A4196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7" b="8698"/>
          <a:stretch/>
        </p:blipFill>
        <p:spPr>
          <a:xfrm>
            <a:off x="1216403" y="893501"/>
            <a:ext cx="6954473" cy="575546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CD0403-8F8D-64A3-5DC3-AC9C819A9797}"/>
              </a:ext>
            </a:extLst>
          </p:cNvPr>
          <p:cNvSpPr txBox="1"/>
          <p:nvPr/>
        </p:nvSpPr>
        <p:spPr>
          <a:xfrm>
            <a:off x="8330268" y="3545883"/>
            <a:ext cx="2986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Montserrat SemiBold" panose="020B0604020202020204" pitchFamily="2" charset="0"/>
              </a:rPr>
              <a:t>Subsector functions the same way as sector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chemeClr val="accent1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A032F42-B4F0-F9E1-6B22-062CBDF983D3}"/>
              </a:ext>
            </a:extLst>
          </p:cNvPr>
          <p:cNvSpPr/>
          <p:nvPr/>
        </p:nvSpPr>
        <p:spPr>
          <a:xfrm>
            <a:off x="5785607" y="5423484"/>
            <a:ext cx="620785" cy="1551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86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8FC93-7AB3-C1E5-9E48-D19264F3B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9" y="209032"/>
            <a:ext cx="8333223" cy="621478"/>
          </a:xfrm>
        </p:spPr>
        <p:txBody>
          <a:bodyPr/>
          <a:lstStyle/>
          <a:p>
            <a:pPr algn="ctr"/>
            <a:r>
              <a:rPr lang="en-US" dirty="0"/>
              <a:t>Top Industry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48C717-7557-AE14-3712-98048A4196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3" b="6281"/>
          <a:stretch/>
        </p:blipFill>
        <p:spPr>
          <a:xfrm>
            <a:off x="1208053" y="830510"/>
            <a:ext cx="6954473" cy="594429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634710-C0B8-5211-72D7-502EB6F88635}"/>
              </a:ext>
            </a:extLst>
          </p:cNvPr>
          <p:cNvSpPr txBox="1"/>
          <p:nvPr/>
        </p:nvSpPr>
        <p:spPr>
          <a:xfrm>
            <a:off x="8531604" y="2656650"/>
            <a:ext cx="29864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Montserrat SemiBold" panose="020B0604020202020204" pitchFamily="2" charset="0"/>
              </a:rPr>
              <a:t>Industry Functions the Same Way as Sector and Subsector</a:t>
            </a:r>
          </a:p>
          <a:p>
            <a:endParaRPr lang="en-US" dirty="0">
              <a:solidFill>
                <a:schemeClr val="accent1"/>
              </a:solidFill>
              <a:latin typeface="Montserrat" panose="000005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/>
                </a:solidFill>
                <a:latin typeface="Montserrat" panose="00000500000000000000" pitchFamily="2" charset="0"/>
              </a:rPr>
              <a:t>90.9% of Paper and Paper Product Merchant Wholesalers workers are 55-years-old and over in Lycoming County…</a:t>
            </a:r>
          </a:p>
          <a:p>
            <a:endParaRPr lang="en-US" dirty="0">
              <a:solidFill>
                <a:schemeClr val="accent1"/>
              </a:solidFill>
              <a:latin typeface="Montserrat SemiBold" panose="020B0604020202020204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DBF651C-BA1B-C800-F51A-75276458C177}"/>
              </a:ext>
            </a:extLst>
          </p:cNvPr>
          <p:cNvSpPr/>
          <p:nvPr/>
        </p:nvSpPr>
        <p:spPr>
          <a:xfrm>
            <a:off x="5629012" y="5473818"/>
            <a:ext cx="620785" cy="1551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0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8FC93-7AB3-C1E5-9E48-D19264F3B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181" y="259365"/>
            <a:ext cx="7920646" cy="931871"/>
          </a:xfrm>
        </p:spPr>
        <p:txBody>
          <a:bodyPr/>
          <a:lstStyle/>
          <a:p>
            <a:pPr algn="ctr"/>
            <a:r>
              <a:rPr lang="en-US" dirty="0"/>
              <a:t>Number of Older Workers </a:t>
            </a:r>
            <a:br>
              <a:rPr lang="en-US" dirty="0"/>
            </a:br>
            <a:r>
              <a:rPr lang="en-US" dirty="0"/>
              <a:t>Paper Wholesalers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48C717-7557-AE14-3712-98048A4196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7" b="4193"/>
          <a:stretch/>
        </p:blipFill>
        <p:spPr>
          <a:xfrm>
            <a:off x="1375038" y="1191236"/>
            <a:ext cx="6350504" cy="549253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36DC88-7BAD-C938-2B1B-3C90EAC5FCA4}"/>
              </a:ext>
            </a:extLst>
          </p:cNvPr>
          <p:cNvSpPr txBox="1"/>
          <p:nvPr/>
        </p:nvSpPr>
        <p:spPr>
          <a:xfrm>
            <a:off x="8204433" y="2497259"/>
            <a:ext cx="317103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Montserrat SemiBold" panose="020B0604020202020204" pitchFamily="2" charset="0"/>
              </a:rPr>
              <a:t>Go Back to Original Page/Map</a:t>
            </a:r>
          </a:p>
          <a:p>
            <a:endParaRPr lang="en-US" dirty="0">
              <a:solidFill>
                <a:schemeClr val="accent1"/>
              </a:solidFill>
              <a:latin typeface="Montserrat" panose="000005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/>
                </a:solidFill>
                <a:latin typeface="Montserrat" panose="00000500000000000000" pitchFamily="2" charset="0"/>
              </a:rPr>
              <a:t>…Only 10 workers in Paper and Paper Product Merchant Wholesalers workers are 55-years-old!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chemeClr val="accent1"/>
              </a:solidFill>
              <a:latin typeface="Montserrat" panose="000005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/>
                </a:solidFill>
                <a:latin typeface="Montserrat" panose="00000500000000000000" pitchFamily="2" charset="0"/>
              </a:rPr>
              <a:t>This industry </a:t>
            </a:r>
            <a:r>
              <a:rPr lang="en-US">
                <a:solidFill>
                  <a:schemeClr val="accent1"/>
                </a:solidFill>
                <a:latin typeface="Montserrat" panose="00000500000000000000" pitchFamily="2" charset="0"/>
              </a:rPr>
              <a:t>is not a </a:t>
            </a:r>
            <a:r>
              <a:rPr lang="en-US" dirty="0">
                <a:solidFill>
                  <a:schemeClr val="accent1"/>
                </a:solidFill>
                <a:latin typeface="Montserrat" panose="00000500000000000000" pitchFamily="2" charset="0"/>
              </a:rPr>
              <a:t>statistically significant part of workforce in Lycoming</a:t>
            </a:r>
            <a:endParaRPr lang="en-US" dirty="0">
              <a:solidFill>
                <a:schemeClr val="accent1"/>
              </a:solidFill>
              <a:latin typeface="Montserrat SemiBold" panose="020B0604020202020204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1226847-CC61-9636-A983-1945DEB5C775}"/>
              </a:ext>
            </a:extLst>
          </p:cNvPr>
          <p:cNvSpPr/>
          <p:nvPr/>
        </p:nvSpPr>
        <p:spPr>
          <a:xfrm>
            <a:off x="5595457" y="4106413"/>
            <a:ext cx="1308682" cy="1551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BDB3E8A-70E2-DDD0-0663-8B1E72ABF165}"/>
              </a:ext>
            </a:extLst>
          </p:cNvPr>
          <p:cNvSpPr/>
          <p:nvPr/>
        </p:nvSpPr>
        <p:spPr>
          <a:xfrm>
            <a:off x="6886383" y="3984773"/>
            <a:ext cx="310393" cy="1551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82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3276819-F12C-42F2-9803-E03048801A22}"/>
              </a:ext>
            </a:extLst>
          </p:cNvPr>
          <p:cNvSpPr txBox="1"/>
          <p:nvPr/>
        </p:nvSpPr>
        <p:spPr>
          <a:xfrm>
            <a:off x="1860351" y="2551837"/>
            <a:ext cx="8471297" cy="1938992"/>
          </a:xfrm>
          <a:prstGeom prst="rect">
            <a:avLst/>
          </a:prstGeom>
          <a:solidFill>
            <a:srgbClr val="FFF2C8"/>
          </a:solidFill>
          <a:ln w="38100">
            <a:solidFill>
              <a:srgbClr val="00194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194C"/>
                </a:solidFill>
                <a:latin typeface="Montserrat" pitchFamily="2" charset="77"/>
                <a:ea typeface="+mj-ea"/>
                <a:cs typeface="Calibri Light" panose="020F0302020204030204" pitchFamily="34" charset="0"/>
              </a:rPr>
              <a:t>Keystone Statistics</a:t>
            </a:r>
          </a:p>
          <a:p>
            <a:pPr algn="ctr"/>
            <a:r>
              <a:rPr lang="en-US" sz="4000" b="1" dirty="0">
                <a:solidFill>
                  <a:srgbClr val="00194C"/>
                </a:solidFill>
                <a:latin typeface="Montserrat" pitchFamily="2" charset="77"/>
                <a:ea typeface="+mj-ea"/>
                <a:cs typeface="Calibri Light" panose="020F0302020204030204" pitchFamily="34" charset="0"/>
              </a:rPr>
              <a:t>(KeyStats)</a:t>
            </a:r>
          </a:p>
          <a:p>
            <a:pPr algn="ctr"/>
            <a:r>
              <a:rPr lang="en-US" sz="4000" b="1" dirty="0">
                <a:solidFill>
                  <a:srgbClr val="00194C"/>
                </a:solidFill>
                <a:latin typeface="Montserrat" pitchFamily="2" charset="77"/>
                <a:ea typeface="+mj-ea"/>
                <a:cs typeface="Calibri Light" panose="020F0302020204030204" pitchFamily="34" charset="0"/>
              </a:rPr>
              <a:t>Dashboard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33825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>
            <a:extLst>
              <a:ext uri="{FF2B5EF4-FFF2-40B4-BE49-F238E27FC236}">
                <a16:creationId xmlns:a16="http://schemas.microsoft.com/office/drawing/2014/main" id="{A34308B0-65B7-4156-B17E-C540A8318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5583" y="1335487"/>
            <a:ext cx="8382000" cy="4924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CWIA has developed a new dashboard that focuses on key economic indicators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Employment Indicators (includes monthly statistics for PA and US)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Labor force, labor force participation rate, unemployment rate, quit rate, unemployed per job ratio, average weekly wage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Economic Indicators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Real GDP (PA &amp; US)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Federal Funds Rate (interest)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Macroeconomic Indicators (US numbers)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Consumer data (CPI, PCE, retail sales)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Production data (ISM, PPI, durable goods)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Housing data (Starts &amp; permits, home sales, pricing index)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69598D-8883-49BB-A8B7-167BE2359523}"/>
              </a:ext>
            </a:extLst>
          </p:cNvPr>
          <p:cNvSpPr txBox="1"/>
          <p:nvPr/>
        </p:nvSpPr>
        <p:spPr>
          <a:xfrm>
            <a:off x="7037033" y="310718"/>
            <a:ext cx="4672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KEYstone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STATistics</a:t>
            </a:r>
          </a:p>
        </p:txBody>
      </p:sp>
    </p:spTree>
    <p:extLst>
      <p:ext uri="{BB962C8B-B14F-4D97-AF65-F5344CB8AC3E}">
        <p14:creationId xmlns:p14="http://schemas.microsoft.com/office/powerpoint/2010/main" val="4230439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806E77-EB6E-4048-9E66-90C66F02B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155" y="532589"/>
            <a:ext cx="10791731" cy="60570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671653-D140-405B-A90E-D28242030660}"/>
              </a:ext>
            </a:extLst>
          </p:cNvPr>
          <p:cNvSpPr txBox="1"/>
          <p:nvPr/>
        </p:nvSpPr>
        <p:spPr>
          <a:xfrm>
            <a:off x="6985231" y="-54848"/>
            <a:ext cx="4672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KEYstone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STATistics</a:t>
            </a:r>
          </a:p>
        </p:txBody>
      </p:sp>
    </p:spTree>
    <p:extLst>
      <p:ext uri="{BB962C8B-B14F-4D97-AF65-F5344CB8AC3E}">
        <p14:creationId xmlns:p14="http://schemas.microsoft.com/office/powerpoint/2010/main" val="1214484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322E67-989B-4E08-A3DE-3560D3972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711" y="520940"/>
            <a:ext cx="11772035" cy="48115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820122-FA68-4008-A8C9-69BD4AC920BE}"/>
              </a:ext>
            </a:extLst>
          </p:cNvPr>
          <p:cNvSpPr txBox="1"/>
          <p:nvPr/>
        </p:nvSpPr>
        <p:spPr>
          <a:xfrm>
            <a:off x="505025" y="5558828"/>
            <a:ext cx="11181950" cy="61555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Labor Force is the number of individuals who are either employed or unemployed, but willing to work.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US labor force has experienced strong recovery since the Pandemic began, but PA is still about 100,000 below its 2019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4C7309-00B7-4AB5-B76C-3C21F6B1C93A}"/>
              </a:ext>
            </a:extLst>
          </p:cNvPr>
          <p:cNvSpPr txBox="1"/>
          <p:nvPr/>
        </p:nvSpPr>
        <p:spPr>
          <a:xfrm>
            <a:off x="7084819" y="-28562"/>
            <a:ext cx="4672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KEYstone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STATistics</a:t>
            </a:r>
          </a:p>
        </p:txBody>
      </p:sp>
    </p:spTree>
    <p:extLst>
      <p:ext uri="{BB962C8B-B14F-4D97-AF65-F5344CB8AC3E}">
        <p14:creationId xmlns:p14="http://schemas.microsoft.com/office/powerpoint/2010/main" val="32216086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D02625-2834-43D6-BF62-FC183FBB5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43" y="317666"/>
            <a:ext cx="7299927" cy="29687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369DAD-C75D-4EDE-8A6B-C0CA87AED2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443" y="3417392"/>
            <a:ext cx="7299927" cy="2957134"/>
          </a:xfrm>
          <a:prstGeom prst="rect">
            <a:avLst/>
          </a:prstGeom>
        </p:spPr>
      </p:pic>
      <p:sp>
        <p:nvSpPr>
          <p:cNvPr id="6" name="TextBox 10">
            <a:extLst>
              <a:ext uri="{FF2B5EF4-FFF2-40B4-BE49-F238E27FC236}">
                <a16:creationId xmlns:a16="http://schemas.microsoft.com/office/drawing/2014/main" id="{4009B4A2-3A0B-4EDC-94A6-110260BD8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4386" y="1096852"/>
            <a:ext cx="235442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While PA’s quit rate has generally been lower than the nation, it is much more volatile in comparison.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AF631E-3FEC-495E-B86D-E8E1B817DD70}"/>
              </a:ext>
            </a:extLst>
          </p:cNvPr>
          <p:cNvSpPr txBox="1"/>
          <p:nvPr/>
        </p:nvSpPr>
        <p:spPr>
          <a:xfrm>
            <a:off x="7836257" y="-5500"/>
            <a:ext cx="4672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KEYstone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STATistics</a:t>
            </a:r>
          </a:p>
        </p:txBody>
      </p:sp>
      <p:sp>
        <p:nvSpPr>
          <p:cNvPr id="8" name="TextBox 16">
            <a:extLst>
              <a:ext uri="{FF2B5EF4-FFF2-40B4-BE49-F238E27FC236}">
                <a16:creationId xmlns:a16="http://schemas.microsoft.com/office/drawing/2014/main" id="{E7C0828F-8083-4B72-B3A0-1C0748B3AF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4387" y="3945048"/>
            <a:ext cx="215106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While PA’s average weekly wage is generally lower than the nation, it does closely follow the same trajectory.</a:t>
            </a:r>
          </a:p>
        </p:txBody>
      </p:sp>
    </p:spTree>
    <p:extLst>
      <p:ext uri="{BB962C8B-B14F-4D97-AF65-F5344CB8AC3E}">
        <p14:creationId xmlns:p14="http://schemas.microsoft.com/office/powerpoint/2010/main" val="2046787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056C528-D6D3-4C55-9D43-E61E27289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12" y="924783"/>
            <a:ext cx="11229975" cy="55967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B1F455F-8F69-4596-9EFE-8CB20A6ED1B2}"/>
              </a:ext>
            </a:extLst>
          </p:cNvPr>
          <p:cNvSpPr txBox="1"/>
          <p:nvPr/>
        </p:nvSpPr>
        <p:spPr>
          <a:xfrm rot="20481951">
            <a:off x="8842143" y="5624023"/>
            <a:ext cx="2671601" cy="3774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914377"/>
            <a:r>
              <a:rPr lang="en-US" dirty="0">
                <a:solidFill>
                  <a:srgbClr val="3F3F3F"/>
                </a:solidFill>
                <a:latin typeface="Calibri" panose="020F0502020204030204" pitchFamily="34" charset="0"/>
                <a:hlinkClick r:id="rId4"/>
              </a:rPr>
              <a:t>www.workstats.dli.pa.gov</a:t>
            </a:r>
            <a:endParaRPr lang="en-US" dirty="0">
              <a:solidFill>
                <a:srgbClr val="3F3F3F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Picture 10" descr="Application, icon&#10;&#10;Description automatically generated with medium confidence">
            <a:extLst>
              <a:ext uri="{FF2B5EF4-FFF2-40B4-BE49-F238E27FC236}">
                <a16:creationId xmlns:a16="http://schemas.microsoft.com/office/drawing/2014/main" id="{E7677A37-8BD5-4CFA-A5BC-340D23C7EC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5433" y="3364095"/>
            <a:ext cx="1595573" cy="1080689"/>
          </a:xfrm>
          <a:prstGeom prst="ellipse">
            <a:avLst/>
          </a:prstGeom>
          <a:ln w="63500" cap="rnd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63500" sx="110000" sy="110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595212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590F499-CD06-4506-BB8C-C3F0EC309561}"/>
              </a:ext>
            </a:extLst>
          </p:cNvPr>
          <p:cNvSpPr txBox="1"/>
          <p:nvPr/>
        </p:nvSpPr>
        <p:spPr>
          <a:xfrm>
            <a:off x="8041811" y="0"/>
            <a:ext cx="3944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KEYstone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STATistics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ADD929-F9E0-4577-B22E-020225498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335" y="750940"/>
            <a:ext cx="6618083" cy="26780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270C3C-AE6B-4B80-AD50-A39D138778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335" y="3630525"/>
            <a:ext cx="6618083" cy="2690552"/>
          </a:xfrm>
          <a:prstGeom prst="rect">
            <a:avLst/>
          </a:prstGeom>
        </p:spPr>
      </p:pic>
      <p:sp>
        <p:nvSpPr>
          <p:cNvPr id="10" name="TextBox 16">
            <a:extLst>
              <a:ext uri="{FF2B5EF4-FFF2-40B4-BE49-F238E27FC236}">
                <a16:creationId xmlns:a16="http://schemas.microsoft.com/office/drawing/2014/main" id="{984E6600-D1B7-4FAD-B4D4-B94AB874E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2895" y="4057272"/>
            <a:ext cx="21510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Federal Funds interest rate remained virtually unchanged for almost 2 years during the pandemic.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9E1CE4-D781-45B7-B62F-90BB79389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0758" y="935857"/>
            <a:ext cx="247533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Pennsylvania’s real GDP has shown recovery since the pandemic albeit a bit slower than the rest of the nation. Real GDP accounts for inflation.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C37977-7715-443C-9B36-2CF5DBF09476}"/>
              </a:ext>
            </a:extLst>
          </p:cNvPr>
          <p:cNvSpPr txBox="1"/>
          <p:nvPr/>
        </p:nvSpPr>
        <p:spPr>
          <a:xfrm>
            <a:off x="579421" y="-1"/>
            <a:ext cx="3944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Economic Data</a:t>
            </a:r>
          </a:p>
        </p:txBody>
      </p:sp>
    </p:spTree>
    <p:extLst>
      <p:ext uri="{BB962C8B-B14F-4D97-AF65-F5344CB8AC3E}">
        <p14:creationId xmlns:p14="http://schemas.microsoft.com/office/powerpoint/2010/main" val="17773108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F91CEE-0E49-4DC4-AE8D-69BA0CC31820}"/>
              </a:ext>
            </a:extLst>
          </p:cNvPr>
          <p:cNvSpPr txBox="1"/>
          <p:nvPr/>
        </p:nvSpPr>
        <p:spPr>
          <a:xfrm>
            <a:off x="8041811" y="0"/>
            <a:ext cx="3944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KEYstone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STATistics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66925ABF-2FA5-4346-90EF-25FFB03C8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6665" y="4928103"/>
            <a:ext cx="83820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Consumer sentiment is a survey on how consumers feel about the economy, personal finances, business conditions, and buying conditions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Inflation is the measure of percent changes in Consumer Price Index (CPI)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growth rate in Personal Consumption Expenditure is one of the Federal Reserve’s top tools to measure consumer inflation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28B03E-9E14-4F75-928F-FB26824C6C22}"/>
              </a:ext>
            </a:extLst>
          </p:cNvPr>
          <p:cNvSpPr txBox="1"/>
          <p:nvPr/>
        </p:nvSpPr>
        <p:spPr>
          <a:xfrm>
            <a:off x="396843" y="49818"/>
            <a:ext cx="3944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Consumer Data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854B32-69F8-4867-BA46-F94D73CFB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225" y="904707"/>
            <a:ext cx="11437878" cy="381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6423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130DCD-D4DA-4060-AF2E-D32E5593D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020" y="706603"/>
            <a:ext cx="10999960" cy="37035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8403D9-4319-47BA-988A-5520E3EE8435}"/>
              </a:ext>
            </a:extLst>
          </p:cNvPr>
          <p:cNvSpPr txBox="1"/>
          <p:nvPr/>
        </p:nvSpPr>
        <p:spPr>
          <a:xfrm>
            <a:off x="8041811" y="0"/>
            <a:ext cx="3944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KEYstone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STATistics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6BDD1A1A-4C77-4052-BC5F-A6CF064D4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2675" y="4951068"/>
            <a:ext cx="886542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growth rate of Producer Price Index is known as the wholesale inflation rate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Durable goods represent products that last three years or more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Purchasing Manager’s Index (PMI) indicates an expansion in manufacturing for levels above 50% and a contraction when below 50%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1EBD20-C14F-4F19-9E5C-5B0D374174BF}"/>
              </a:ext>
            </a:extLst>
          </p:cNvPr>
          <p:cNvSpPr txBox="1"/>
          <p:nvPr/>
        </p:nvSpPr>
        <p:spPr>
          <a:xfrm>
            <a:off x="596020" y="60272"/>
            <a:ext cx="3944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Production Data</a:t>
            </a:r>
          </a:p>
        </p:txBody>
      </p:sp>
    </p:spTree>
    <p:extLst>
      <p:ext uri="{BB962C8B-B14F-4D97-AF65-F5344CB8AC3E}">
        <p14:creationId xmlns:p14="http://schemas.microsoft.com/office/powerpoint/2010/main" val="6228247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9D4D27-A58B-44C6-B156-208256F3BCCC}"/>
              </a:ext>
            </a:extLst>
          </p:cNvPr>
          <p:cNvSpPr txBox="1"/>
          <p:nvPr/>
        </p:nvSpPr>
        <p:spPr>
          <a:xfrm>
            <a:off x="8041811" y="0"/>
            <a:ext cx="3944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KEYstone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STATistics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DBA26B-81FB-41E5-87A0-FF28E2D7C3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988" y="749812"/>
            <a:ext cx="10330004" cy="5123010"/>
          </a:xfrm>
          <a:prstGeom prst="rect">
            <a:avLst/>
          </a:prstGeom>
        </p:spPr>
      </p:pic>
      <p:sp>
        <p:nvSpPr>
          <p:cNvPr id="5" name="TextBox 9">
            <a:extLst>
              <a:ext uri="{FF2B5EF4-FFF2-40B4-BE49-F238E27FC236}">
                <a16:creationId xmlns:a16="http://schemas.microsoft.com/office/drawing/2014/main" id="{82B1189F-0A08-4D40-8C20-552BB7D74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8541" y="5976303"/>
            <a:ext cx="8488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Home sales increased directly after the pandemic, but at the cost of rising prices.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359813-6DCA-4AEB-A28A-321D5CC21D3B}"/>
              </a:ext>
            </a:extLst>
          </p:cNvPr>
          <p:cNvSpPr txBox="1"/>
          <p:nvPr/>
        </p:nvSpPr>
        <p:spPr>
          <a:xfrm>
            <a:off x="1013988" y="-1"/>
            <a:ext cx="3944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Housing Data</a:t>
            </a:r>
          </a:p>
        </p:txBody>
      </p:sp>
    </p:spTree>
    <p:extLst>
      <p:ext uri="{BB962C8B-B14F-4D97-AF65-F5344CB8AC3E}">
        <p14:creationId xmlns:p14="http://schemas.microsoft.com/office/powerpoint/2010/main" val="5432938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3276819-F12C-42F2-9803-E03048801A22}"/>
              </a:ext>
            </a:extLst>
          </p:cNvPr>
          <p:cNvSpPr txBox="1"/>
          <p:nvPr/>
        </p:nvSpPr>
        <p:spPr>
          <a:xfrm>
            <a:off x="1860351" y="2551837"/>
            <a:ext cx="8471297" cy="1938992"/>
          </a:xfrm>
          <a:prstGeom prst="rect">
            <a:avLst/>
          </a:prstGeom>
          <a:solidFill>
            <a:srgbClr val="FFF2C8"/>
          </a:solidFill>
          <a:ln w="38100">
            <a:solidFill>
              <a:srgbClr val="00194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194C"/>
                </a:solidFill>
                <a:latin typeface="Montserrat" pitchFamily="2" charset="77"/>
                <a:ea typeface="+mj-ea"/>
                <a:cs typeface="Calibri Light" panose="020F0302020204030204" pitchFamily="34" charset="0"/>
              </a:rPr>
              <a:t>Weekly Unemployment Compensation Claims Dashboard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9032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2248285-5C0B-4AE8-A1F0-6BAD6F489B01}"/>
              </a:ext>
            </a:extLst>
          </p:cNvPr>
          <p:cNvSpPr txBox="1"/>
          <p:nvPr/>
        </p:nvSpPr>
        <p:spPr>
          <a:xfrm>
            <a:off x="414867" y="1172463"/>
            <a:ext cx="11362265" cy="4872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2400"/>
              </a:spcAft>
              <a:buSzPct val="75000"/>
            </a:pPr>
            <a:r>
              <a:rPr lang="en-US" sz="3200" b="1" dirty="0">
                <a:solidFill>
                  <a:srgbClr val="000099"/>
                </a:solidFill>
                <a:latin typeface="Montserrat" panose="00000500000000000000" pitchFamily="2" charset="0"/>
              </a:rPr>
              <a:t>Why was the UC claims dashboard created? </a:t>
            </a:r>
          </a:p>
          <a:p>
            <a:pPr marL="800100" lvl="1" indent="-342900">
              <a:lnSpc>
                <a:spcPct val="150000"/>
              </a:lnSpc>
              <a:spcAft>
                <a:spcPts val="2400"/>
              </a:spcAft>
              <a:buSzPct val="75000"/>
              <a:buFont typeface="Wingdings" panose="05000000000000000000" pitchFamily="2" charset="2"/>
              <a:buChar char="Ø"/>
            </a:pPr>
            <a:r>
              <a:rPr lang="en-US" sz="2400" b="1" dirty="0">
                <a:latin typeface="Montserrat" panose="00000500000000000000" pitchFamily="2" charset="0"/>
              </a:rPr>
              <a:t>High demand for Unemployment Claims (UC) data</a:t>
            </a:r>
          </a:p>
          <a:p>
            <a:pPr marL="1257300" lvl="2" indent="-342900">
              <a:lnSpc>
                <a:spcPct val="150000"/>
              </a:lnSpc>
              <a:spcAft>
                <a:spcPts val="2400"/>
              </a:spcAft>
              <a:buSzPct val="75000"/>
              <a:buFont typeface="Wingdings" panose="05000000000000000000" pitchFamily="2" charset="2"/>
              <a:buChar char="Ø"/>
            </a:pPr>
            <a:r>
              <a:rPr lang="en-US" sz="2000" dirty="0">
                <a:latin typeface="Montserrat" panose="00000500000000000000" pitchFamily="2" charset="0"/>
              </a:rPr>
              <a:t>Extreme spikes in UC claims resulted from the business closures that occurred during the COVID-19 mitigation efforts</a:t>
            </a:r>
          </a:p>
          <a:p>
            <a:pPr marL="1200150" lvl="2" indent="-285750">
              <a:lnSpc>
                <a:spcPct val="150000"/>
              </a:lnSpc>
              <a:spcAft>
                <a:spcPts val="2400"/>
              </a:spcAft>
              <a:buSzPct val="75000"/>
              <a:buFont typeface="Wingdings" panose="05000000000000000000" pitchFamily="2" charset="2"/>
              <a:buChar char="Ø"/>
            </a:pPr>
            <a:r>
              <a:rPr lang="en-US" sz="2000" dirty="0">
                <a:latin typeface="Montserrat" panose="00000500000000000000" pitchFamily="2" charset="0"/>
              </a:rPr>
              <a:t>CWIA began publishing weekly claims data</a:t>
            </a:r>
          </a:p>
          <a:p>
            <a:pPr marL="1200150" lvl="2" indent="-285750">
              <a:lnSpc>
                <a:spcPct val="150000"/>
              </a:lnSpc>
              <a:spcAft>
                <a:spcPts val="2400"/>
              </a:spcAft>
              <a:buSzPct val="75000"/>
              <a:buFont typeface="Wingdings" panose="05000000000000000000" pitchFamily="2" charset="2"/>
              <a:buChar char="Ø"/>
            </a:pPr>
            <a:r>
              <a:rPr lang="en-US" sz="2000" dirty="0">
                <a:latin typeface="Montserrat" panose="00000500000000000000" pitchFamily="2" charset="0"/>
              </a:rPr>
              <a:t>A large amount of federal funding has been directed toward Unemployment Compensation which has increased the interest in UC claims</a:t>
            </a:r>
            <a:endParaRPr lang="en-US" sz="2400" dirty="0">
              <a:solidFill>
                <a:srgbClr val="000099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6833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2248285-5C0B-4AE8-A1F0-6BAD6F489B01}"/>
              </a:ext>
            </a:extLst>
          </p:cNvPr>
          <p:cNvSpPr txBox="1"/>
          <p:nvPr/>
        </p:nvSpPr>
        <p:spPr>
          <a:xfrm>
            <a:off x="154745" y="1123250"/>
            <a:ext cx="11844997" cy="4041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2400"/>
              </a:spcAft>
              <a:buSzPct val="75000"/>
            </a:pPr>
            <a:r>
              <a:rPr lang="en-US" sz="3200" b="1" dirty="0">
                <a:solidFill>
                  <a:srgbClr val="000099"/>
                </a:solidFill>
                <a:latin typeface="Montserrat" panose="00000500000000000000" pitchFamily="2" charset="0"/>
              </a:rPr>
              <a:t>Dashboard Selection Options: </a:t>
            </a:r>
          </a:p>
          <a:p>
            <a:pPr>
              <a:lnSpc>
                <a:spcPct val="150000"/>
              </a:lnSpc>
              <a:spcAft>
                <a:spcPts val="2400"/>
              </a:spcAft>
              <a:buSzPct val="75000"/>
            </a:pPr>
            <a:endParaRPr lang="en-US" sz="2800" b="1" dirty="0">
              <a:solidFill>
                <a:srgbClr val="000099"/>
              </a:solidFill>
              <a:latin typeface="Montserrat" panose="00000500000000000000" pitchFamily="2" charset="0"/>
            </a:endParaRPr>
          </a:p>
          <a:p>
            <a:pPr marL="800100" lvl="1" indent="-342900">
              <a:lnSpc>
                <a:spcPct val="150000"/>
              </a:lnSpc>
              <a:spcAft>
                <a:spcPts val="2400"/>
              </a:spcAft>
              <a:buSzPct val="75000"/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E2B33D"/>
                </a:solidFill>
                <a:latin typeface="Montserrat" panose="00000500000000000000" pitchFamily="2" charset="0"/>
              </a:rPr>
              <a:t>Week Ending Date</a:t>
            </a:r>
            <a:r>
              <a:rPr lang="en-US" sz="2000" b="1" dirty="0">
                <a:latin typeface="Montserrat" panose="00000500000000000000" pitchFamily="2" charset="0"/>
              </a:rPr>
              <a:t>: Data available starting with the week ending January 4, 2020</a:t>
            </a:r>
          </a:p>
          <a:p>
            <a:pPr marL="800100" lvl="1" indent="-342900">
              <a:lnSpc>
                <a:spcPct val="150000"/>
              </a:lnSpc>
              <a:spcAft>
                <a:spcPts val="2400"/>
              </a:spcAft>
              <a:buSzPct val="75000"/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E2B33D"/>
                </a:solidFill>
                <a:latin typeface="Montserrat" panose="00000500000000000000" pitchFamily="2" charset="0"/>
              </a:rPr>
              <a:t>Claim Type</a:t>
            </a:r>
            <a:r>
              <a:rPr lang="en-US" sz="2000" b="1" dirty="0">
                <a:latin typeface="Montserrat" panose="00000500000000000000" pitchFamily="2" charset="0"/>
              </a:rPr>
              <a:t>: see next slide for more details</a:t>
            </a:r>
          </a:p>
          <a:p>
            <a:pPr marL="800100" lvl="1" indent="-342900">
              <a:lnSpc>
                <a:spcPct val="150000"/>
              </a:lnSpc>
              <a:spcAft>
                <a:spcPts val="2400"/>
              </a:spcAft>
              <a:buSzPct val="75000"/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E2B33D"/>
                </a:solidFill>
                <a:latin typeface="Montserrat" panose="00000500000000000000" pitchFamily="2" charset="0"/>
              </a:rPr>
              <a:t>Area Type: </a:t>
            </a:r>
            <a:r>
              <a:rPr lang="en-US" sz="2000" b="1" dirty="0">
                <a:latin typeface="Montserrat" panose="00000500000000000000" pitchFamily="2" charset="0"/>
              </a:rPr>
              <a:t>data available by county and for Pennsylvania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D0BF38-FABF-4CE6-972D-B5C5416285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3" t="11150" r="2162" b="6316"/>
          <a:stretch/>
        </p:blipFill>
        <p:spPr>
          <a:xfrm>
            <a:off x="1871003" y="1871002"/>
            <a:ext cx="8412480" cy="1069145"/>
          </a:xfrm>
          <a:prstGeom prst="rect">
            <a:avLst/>
          </a:prstGeom>
          <a:solidFill>
            <a:srgbClr val="FFF2C8"/>
          </a:solidFill>
          <a:ln w="38100">
            <a:solidFill>
              <a:srgbClr val="00194C"/>
            </a:solidFill>
          </a:ln>
        </p:spPr>
      </p:pic>
    </p:spTree>
    <p:extLst>
      <p:ext uri="{BB962C8B-B14F-4D97-AF65-F5344CB8AC3E}">
        <p14:creationId xmlns:p14="http://schemas.microsoft.com/office/powerpoint/2010/main" val="15463043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2248285-5C0B-4AE8-A1F0-6BAD6F489B01}"/>
              </a:ext>
            </a:extLst>
          </p:cNvPr>
          <p:cNvSpPr txBox="1"/>
          <p:nvPr/>
        </p:nvSpPr>
        <p:spPr>
          <a:xfrm>
            <a:off x="1610618" y="98803"/>
            <a:ext cx="9924889" cy="911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2400"/>
              </a:spcAft>
              <a:buSzPct val="75000"/>
            </a:pPr>
            <a:r>
              <a:rPr lang="en-US" sz="4000" b="1" dirty="0">
                <a:solidFill>
                  <a:srgbClr val="E2B33D"/>
                </a:solidFill>
                <a:latin typeface="Montserrat" panose="00000500000000000000" pitchFamily="2" charset="0"/>
              </a:rPr>
              <a:t>Claim Types Explained: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C921BF-6D30-4698-9843-02421941A6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154" t="24547" r="22346" b="6496"/>
          <a:stretch/>
        </p:blipFill>
        <p:spPr>
          <a:xfrm>
            <a:off x="2644726" y="1118381"/>
            <a:ext cx="6145233" cy="5476919"/>
          </a:xfrm>
          <a:prstGeom prst="rect">
            <a:avLst/>
          </a:prstGeom>
          <a:solidFill>
            <a:srgbClr val="FFF2C8"/>
          </a:solidFill>
          <a:ln w="38100">
            <a:solidFill>
              <a:srgbClr val="00194C"/>
            </a:solidFill>
          </a:ln>
        </p:spPr>
      </p:pic>
    </p:spTree>
    <p:extLst>
      <p:ext uri="{BB962C8B-B14F-4D97-AF65-F5344CB8AC3E}">
        <p14:creationId xmlns:p14="http://schemas.microsoft.com/office/powerpoint/2010/main" val="32687065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2248285-5C0B-4AE8-A1F0-6BAD6F489B01}"/>
              </a:ext>
            </a:extLst>
          </p:cNvPr>
          <p:cNvSpPr txBox="1"/>
          <p:nvPr/>
        </p:nvSpPr>
        <p:spPr>
          <a:xfrm>
            <a:off x="414864" y="1123250"/>
            <a:ext cx="11362265" cy="4626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2400"/>
              </a:spcAft>
              <a:buSzPct val="75000"/>
            </a:pPr>
            <a:r>
              <a:rPr lang="en-US" sz="3200" b="1" dirty="0">
                <a:solidFill>
                  <a:srgbClr val="000099"/>
                </a:solidFill>
                <a:latin typeface="Montserrat" panose="00000500000000000000" pitchFamily="2" charset="0"/>
              </a:rPr>
              <a:t>What questions can this dashboard help answer? </a:t>
            </a:r>
            <a:endParaRPr lang="en-US" b="1" dirty="0">
              <a:latin typeface="Montserrat" panose="00000500000000000000" pitchFamily="2" charset="0"/>
            </a:endParaRPr>
          </a:p>
          <a:p>
            <a:pPr marL="800100" lvl="1" indent="-342900">
              <a:lnSpc>
                <a:spcPct val="150000"/>
              </a:lnSpc>
              <a:spcAft>
                <a:spcPts val="2400"/>
              </a:spcAft>
              <a:buSzPct val="75000"/>
              <a:buFont typeface="Wingdings" panose="05000000000000000000" pitchFamily="2" charset="2"/>
              <a:buChar char="Ø"/>
            </a:pPr>
            <a:r>
              <a:rPr lang="en-US" sz="2000" b="1" dirty="0">
                <a:latin typeface="Montserrat" panose="00000500000000000000" pitchFamily="2" charset="0"/>
              </a:rPr>
              <a:t>How did the number of claims vary across </a:t>
            </a:r>
            <a:r>
              <a:rPr lang="en-US" sz="2000" b="1" dirty="0">
                <a:solidFill>
                  <a:srgbClr val="E2B33D"/>
                </a:solidFill>
                <a:latin typeface="Montserrat" panose="00000500000000000000" pitchFamily="2" charset="0"/>
              </a:rPr>
              <a:t>age groups </a:t>
            </a:r>
            <a:r>
              <a:rPr lang="en-US" sz="2000" b="1" dirty="0">
                <a:latin typeface="Montserrat" panose="00000500000000000000" pitchFamily="2" charset="0"/>
              </a:rPr>
              <a:t>?</a:t>
            </a:r>
          </a:p>
          <a:p>
            <a:pPr marL="800100" lvl="1" indent="-342900">
              <a:lnSpc>
                <a:spcPct val="150000"/>
              </a:lnSpc>
              <a:spcAft>
                <a:spcPts val="2400"/>
              </a:spcAft>
              <a:buSzPct val="75000"/>
              <a:buFont typeface="Wingdings" panose="05000000000000000000" pitchFamily="2" charset="2"/>
              <a:buChar char="Ø"/>
            </a:pPr>
            <a:r>
              <a:rPr lang="en-US" sz="2000" b="1" dirty="0">
                <a:latin typeface="Montserrat" panose="00000500000000000000" pitchFamily="2" charset="0"/>
              </a:rPr>
              <a:t>Did more </a:t>
            </a:r>
            <a:r>
              <a:rPr lang="en-US" sz="2000" b="1" dirty="0">
                <a:solidFill>
                  <a:srgbClr val="E2B33D"/>
                </a:solidFill>
                <a:latin typeface="Montserrat" panose="00000500000000000000" pitchFamily="2" charset="0"/>
              </a:rPr>
              <a:t>men or women </a:t>
            </a:r>
            <a:r>
              <a:rPr lang="en-US" sz="2000" b="1" dirty="0">
                <a:latin typeface="Montserrat" panose="00000500000000000000" pitchFamily="2" charset="0"/>
              </a:rPr>
              <a:t>apply for benefits?</a:t>
            </a:r>
          </a:p>
          <a:p>
            <a:pPr marL="800100" lvl="1" indent="-342900">
              <a:lnSpc>
                <a:spcPct val="150000"/>
              </a:lnSpc>
              <a:spcAft>
                <a:spcPts val="2400"/>
              </a:spcAft>
              <a:buSzPct val="75000"/>
              <a:buFont typeface="Wingdings" panose="05000000000000000000" pitchFamily="2" charset="2"/>
              <a:buChar char="Ø"/>
            </a:pPr>
            <a:r>
              <a:rPr lang="en-US" sz="2000" b="1" dirty="0">
                <a:latin typeface="Montserrat" panose="00000500000000000000" pitchFamily="2" charset="0"/>
              </a:rPr>
              <a:t>What </a:t>
            </a:r>
            <a:r>
              <a:rPr lang="en-US" sz="2000" b="1" dirty="0">
                <a:solidFill>
                  <a:srgbClr val="E2B33D"/>
                </a:solidFill>
                <a:latin typeface="Montserrat" panose="00000500000000000000" pitchFamily="2" charset="0"/>
              </a:rPr>
              <a:t>industries</a:t>
            </a:r>
            <a:r>
              <a:rPr lang="en-US" sz="2000" b="1" dirty="0">
                <a:latin typeface="Montserrat" panose="00000500000000000000" pitchFamily="2" charset="0"/>
              </a:rPr>
              <a:t> were impacted the most by the pandemic?</a:t>
            </a:r>
          </a:p>
          <a:p>
            <a:pPr marL="800100" lvl="1" indent="-342900">
              <a:lnSpc>
                <a:spcPct val="150000"/>
              </a:lnSpc>
              <a:spcAft>
                <a:spcPts val="2400"/>
              </a:spcAft>
              <a:buSzPct val="75000"/>
              <a:buFont typeface="Wingdings" panose="05000000000000000000" pitchFamily="2" charset="2"/>
              <a:buChar char="Ø"/>
            </a:pPr>
            <a:r>
              <a:rPr lang="en-US" sz="2000" b="1" dirty="0">
                <a:latin typeface="Montserrat" panose="00000500000000000000" pitchFamily="2" charset="0"/>
              </a:rPr>
              <a:t>Did one </a:t>
            </a:r>
            <a:r>
              <a:rPr lang="en-US" sz="2000" b="1" dirty="0">
                <a:solidFill>
                  <a:srgbClr val="E2B33D"/>
                </a:solidFill>
                <a:latin typeface="Montserrat" panose="00000500000000000000" pitchFamily="2" charset="0"/>
              </a:rPr>
              <a:t>race/ethnicity </a:t>
            </a:r>
            <a:r>
              <a:rPr lang="en-US" sz="2000" b="1" dirty="0">
                <a:latin typeface="Montserrat" panose="00000500000000000000" pitchFamily="2" charset="0"/>
              </a:rPr>
              <a:t>suffer more than the others?</a:t>
            </a:r>
          </a:p>
          <a:p>
            <a:pPr marL="800100" lvl="1" indent="-342900">
              <a:lnSpc>
                <a:spcPct val="150000"/>
              </a:lnSpc>
              <a:spcAft>
                <a:spcPts val="2400"/>
              </a:spcAft>
              <a:buSzPct val="75000"/>
              <a:buFont typeface="Wingdings" panose="05000000000000000000" pitchFamily="2" charset="2"/>
              <a:buChar char="Ø"/>
            </a:pPr>
            <a:r>
              <a:rPr lang="en-US" sz="2000" b="1" dirty="0">
                <a:latin typeface="Montserrat" panose="00000500000000000000" pitchFamily="2" charset="0"/>
              </a:rPr>
              <a:t>How did </a:t>
            </a:r>
            <a:r>
              <a:rPr lang="en-US" sz="2000" b="1" dirty="0">
                <a:solidFill>
                  <a:srgbClr val="E2B33D"/>
                </a:solidFill>
                <a:latin typeface="Montserrat" panose="00000500000000000000" pitchFamily="2" charset="0"/>
              </a:rPr>
              <a:t>my area </a:t>
            </a:r>
            <a:r>
              <a:rPr lang="en-US" sz="2000" b="1" dirty="0">
                <a:latin typeface="Montserrat" panose="00000500000000000000" pitchFamily="2" charset="0"/>
              </a:rPr>
              <a:t>compare to the state as a whole?</a:t>
            </a:r>
          </a:p>
        </p:txBody>
      </p:sp>
    </p:spTree>
    <p:extLst>
      <p:ext uri="{BB962C8B-B14F-4D97-AF65-F5344CB8AC3E}">
        <p14:creationId xmlns:p14="http://schemas.microsoft.com/office/powerpoint/2010/main" val="11118358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D01113-64FC-402B-9A52-A54AE0C328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24" t="3423" r="3189" b="3862"/>
          <a:stretch/>
        </p:blipFill>
        <p:spPr>
          <a:xfrm>
            <a:off x="3102671" y="144775"/>
            <a:ext cx="5986658" cy="6568449"/>
          </a:xfrm>
          <a:prstGeom prst="rect">
            <a:avLst/>
          </a:prstGeom>
          <a:solidFill>
            <a:srgbClr val="FFF2C8"/>
          </a:solidFill>
          <a:ln w="38100">
            <a:solidFill>
              <a:srgbClr val="00194C"/>
            </a:solidFill>
          </a:ln>
        </p:spPr>
      </p:pic>
    </p:spTree>
    <p:extLst>
      <p:ext uri="{BB962C8B-B14F-4D97-AF65-F5344CB8AC3E}">
        <p14:creationId xmlns:p14="http://schemas.microsoft.com/office/powerpoint/2010/main" val="2063764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3276819-F12C-42F2-9803-E03048801A22}"/>
              </a:ext>
            </a:extLst>
          </p:cNvPr>
          <p:cNvSpPr txBox="1"/>
          <p:nvPr/>
        </p:nvSpPr>
        <p:spPr>
          <a:xfrm>
            <a:off x="1860351" y="2551837"/>
            <a:ext cx="8471297" cy="2554545"/>
          </a:xfrm>
          <a:prstGeom prst="rect">
            <a:avLst/>
          </a:prstGeom>
          <a:solidFill>
            <a:srgbClr val="FFF2C8"/>
          </a:solidFill>
          <a:ln w="38100">
            <a:solidFill>
              <a:srgbClr val="00194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194C"/>
                </a:solidFill>
                <a:latin typeface="Montserrat" pitchFamily="2" charset="77"/>
                <a:ea typeface="+mj-ea"/>
                <a:cs typeface="Calibri Light" panose="020F0302020204030204" pitchFamily="34" charset="0"/>
              </a:rPr>
              <a:t>Older Workers</a:t>
            </a:r>
          </a:p>
          <a:p>
            <a:pPr algn="ctr"/>
            <a:r>
              <a:rPr lang="en-US" sz="4000" b="1" dirty="0">
                <a:solidFill>
                  <a:srgbClr val="00194C"/>
                </a:solidFill>
                <a:latin typeface="Montserrat" pitchFamily="2" charset="77"/>
                <a:ea typeface="+mj-ea"/>
                <a:cs typeface="Calibri Light" panose="020F0302020204030204" pitchFamily="34" charset="0"/>
              </a:rPr>
              <a:t>by</a:t>
            </a:r>
          </a:p>
          <a:p>
            <a:pPr algn="ctr"/>
            <a:r>
              <a:rPr lang="en-US" sz="4000" b="1" dirty="0">
                <a:solidFill>
                  <a:srgbClr val="00194C"/>
                </a:solidFill>
                <a:latin typeface="Montserrat" pitchFamily="2" charset="77"/>
                <a:ea typeface="+mj-ea"/>
                <a:cs typeface="Calibri Light" panose="020F0302020204030204" pitchFamily="34" charset="0"/>
              </a:rPr>
              <a:t>Industry</a:t>
            </a:r>
          </a:p>
          <a:p>
            <a:pPr algn="ctr"/>
            <a:r>
              <a:rPr lang="en-US" sz="4000" b="1" dirty="0">
                <a:solidFill>
                  <a:srgbClr val="00194C"/>
                </a:solidFill>
                <a:latin typeface="Montserrat" pitchFamily="2" charset="77"/>
                <a:ea typeface="+mj-ea"/>
                <a:cs typeface="Calibri Light" panose="020F0302020204030204" pitchFamily="34" charset="0"/>
              </a:rPr>
              <a:t>Dashboard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064174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3276819-F12C-42F2-9803-E03048801A22}"/>
              </a:ext>
            </a:extLst>
          </p:cNvPr>
          <p:cNvSpPr txBox="1"/>
          <p:nvPr/>
        </p:nvSpPr>
        <p:spPr>
          <a:xfrm>
            <a:off x="1860351" y="2551837"/>
            <a:ext cx="8471297" cy="1323439"/>
          </a:xfrm>
          <a:prstGeom prst="rect">
            <a:avLst/>
          </a:prstGeom>
          <a:solidFill>
            <a:srgbClr val="FFF2C8"/>
          </a:solidFill>
          <a:ln w="38100">
            <a:solidFill>
              <a:srgbClr val="00194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194C"/>
                </a:solidFill>
                <a:latin typeface="Montserrat" pitchFamily="2" charset="77"/>
                <a:ea typeface="+mj-ea"/>
                <a:cs typeface="Calibri Light" panose="020F0302020204030204" pitchFamily="34" charset="0"/>
              </a:rPr>
              <a:t>Online Job Postings</a:t>
            </a:r>
          </a:p>
          <a:p>
            <a:pPr algn="ctr"/>
            <a:r>
              <a:rPr lang="en-US" sz="4000" b="1" dirty="0">
                <a:solidFill>
                  <a:srgbClr val="00194C"/>
                </a:solidFill>
                <a:latin typeface="Montserrat" pitchFamily="2" charset="77"/>
                <a:ea typeface="+mj-ea"/>
                <a:cs typeface="Calibri Light" panose="020F0302020204030204" pitchFamily="34" charset="0"/>
              </a:rPr>
              <a:t>Dashboard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019064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2248285-5C0B-4AE8-A1F0-6BAD6F489B01}"/>
              </a:ext>
            </a:extLst>
          </p:cNvPr>
          <p:cNvSpPr txBox="1"/>
          <p:nvPr/>
        </p:nvSpPr>
        <p:spPr>
          <a:xfrm>
            <a:off x="414867" y="790049"/>
            <a:ext cx="11362265" cy="6318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2400"/>
              </a:spcAft>
              <a:buSzPct val="75000"/>
            </a:pPr>
            <a:r>
              <a:rPr lang="en-US" sz="3200" b="1" dirty="0">
                <a:solidFill>
                  <a:srgbClr val="000099"/>
                </a:solidFill>
                <a:latin typeface="Montserrat" panose="00000500000000000000" pitchFamily="2" charset="0"/>
              </a:rPr>
              <a:t>Online Job Postings Dashboard Overview:</a:t>
            </a:r>
            <a:endParaRPr lang="en-US" b="1" dirty="0">
              <a:latin typeface="Montserrat" panose="00000500000000000000" pitchFamily="2" charset="0"/>
            </a:endParaRPr>
          </a:p>
          <a:p>
            <a:pPr marL="800100" lvl="1" indent="-342900">
              <a:lnSpc>
                <a:spcPct val="150000"/>
              </a:lnSpc>
              <a:spcAft>
                <a:spcPts val="2400"/>
              </a:spcAft>
              <a:buSzPct val="75000"/>
              <a:buFont typeface="Wingdings" panose="05000000000000000000" pitchFamily="2" charset="2"/>
              <a:buChar char="Ø"/>
            </a:pPr>
            <a:r>
              <a:rPr lang="en-US" sz="2000" b="1" dirty="0">
                <a:latin typeface="Montserrat" panose="00000500000000000000" pitchFamily="2" charset="0"/>
              </a:rPr>
              <a:t>Data Source: </a:t>
            </a:r>
            <a:r>
              <a:rPr lang="en-US" sz="2000" b="1" dirty="0">
                <a:solidFill>
                  <a:srgbClr val="E2B33D"/>
                </a:solidFill>
                <a:latin typeface="Montserrat" panose="00000500000000000000" pitchFamily="2" charset="0"/>
              </a:rPr>
              <a:t>The Conference Board - LightCast - Help Wanted OnLine</a:t>
            </a:r>
            <a:r>
              <a:rPr lang="en-US" sz="2000" b="1" baseline="30000" dirty="0">
                <a:solidFill>
                  <a:srgbClr val="E2B33D"/>
                </a:solidFill>
                <a:latin typeface="Montserrat" panose="00000500000000000000" pitchFamily="2" charset="0"/>
              </a:rPr>
              <a:t>TM</a:t>
            </a:r>
            <a:r>
              <a:rPr lang="en-US" sz="2000" b="1" dirty="0">
                <a:solidFill>
                  <a:srgbClr val="E2B33D"/>
                </a:solidFill>
                <a:latin typeface="Montserrat" panose="00000500000000000000" pitchFamily="2" charset="0"/>
              </a:rPr>
              <a:t> </a:t>
            </a:r>
          </a:p>
          <a:p>
            <a:pPr marL="800100" lvl="1" indent="-342900">
              <a:lnSpc>
                <a:spcPct val="150000"/>
              </a:lnSpc>
              <a:spcAft>
                <a:spcPts val="2400"/>
              </a:spcAft>
              <a:buSzPct val="75000"/>
              <a:buFont typeface="Wingdings" panose="05000000000000000000" pitchFamily="2" charset="2"/>
              <a:buChar char="Ø"/>
            </a:pPr>
            <a:r>
              <a:rPr lang="en-US" sz="2000" b="1" dirty="0">
                <a:latin typeface="Montserrat" panose="00000500000000000000" pitchFamily="2" charset="0"/>
              </a:rPr>
              <a:t>The Conference Board uses their technology to spider job postings from a long list of online job boards </a:t>
            </a:r>
            <a:r>
              <a:rPr lang="en-US" sz="2000" b="1" dirty="0">
                <a:solidFill>
                  <a:srgbClr val="0070C0"/>
                </a:solidFill>
                <a:latin typeface="Montserrat" panose="00000500000000000000" pitchFamily="2" charset="0"/>
              </a:rPr>
              <a:t>including the PA CareerLink</a:t>
            </a:r>
            <a:r>
              <a:rPr lang="en-US" sz="2000" b="1" baseline="30000" dirty="0">
                <a:solidFill>
                  <a:srgbClr val="0070C0"/>
                </a:solidFill>
                <a:latin typeface="Montserrat" panose="00000500000000000000" pitchFamily="2" charset="0"/>
              </a:rPr>
              <a:t>©</a:t>
            </a:r>
            <a:r>
              <a:rPr lang="en-US" sz="2000" b="1" dirty="0">
                <a:solidFill>
                  <a:srgbClr val="0070C0"/>
                </a:solidFill>
                <a:latin typeface="Montserrat" panose="00000500000000000000" pitchFamily="2" charset="0"/>
              </a:rPr>
              <a:t> System</a:t>
            </a:r>
          </a:p>
          <a:p>
            <a:pPr marL="800100" lvl="1" indent="-342900">
              <a:lnSpc>
                <a:spcPct val="150000"/>
              </a:lnSpc>
              <a:spcAft>
                <a:spcPts val="2400"/>
              </a:spcAft>
              <a:buSzPct val="75000"/>
              <a:buFont typeface="Wingdings" panose="05000000000000000000" pitchFamily="2" charset="2"/>
              <a:buChar char="Ø"/>
            </a:pPr>
            <a:r>
              <a:rPr lang="en-US" sz="2000" b="1" dirty="0">
                <a:latin typeface="Montserrat" panose="00000500000000000000" pitchFamily="2" charset="0"/>
              </a:rPr>
              <a:t>Job Postings data is </a:t>
            </a:r>
            <a:r>
              <a:rPr lang="en-US" sz="2000" b="1" dirty="0">
                <a:solidFill>
                  <a:srgbClr val="0070C0"/>
                </a:solidFill>
                <a:latin typeface="Montserrat" panose="00000500000000000000" pitchFamily="2" charset="0"/>
              </a:rPr>
              <a:t>de-duplicated</a:t>
            </a:r>
            <a:r>
              <a:rPr lang="en-US" sz="2000" b="1" dirty="0">
                <a:latin typeface="Montserrat" panose="00000500000000000000" pitchFamily="2" charset="0"/>
              </a:rPr>
              <a:t> and ads are broken out into two categories – </a:t>
            </a:r>
            <a:r>
              <a:rPr lang="en-US" sz="2000" b="1" dirty="0">
                <a:solidFill>
                  <a:srgbClr val="E2B33D"/>
                </a:solidFill>
                <a:latin typeface="Montserrat" panose="00000500000000000000" pitchFamily="2" charset="0"/>
              </a:rPr>
              <a:t>new ads and total ads </a:t>
            </a:r>
            <a:r>
              <a:rPr lang="en-US" sz="2000" b="1" dirty="0">
                <a:latin typeface="Montserrat" panose="00000500000000000000" pitchFamily="2" charset="0"/>
              </a:rPr>
              <a:t>(see next slide for details)</a:t>
            </a:r>
          </a:p>
          <a:p>
            <a:pPr marL="800100" lvl="1" indent="-342900">
              <a:lnSpc>
                <a:spcPct val="150000"/>
              </a:lnSpc>
              <a:spcAft>
                <a:spcPts val="2400"/>
              </a:spcAft>
              <a:buSzPct val="75000"/>
              <a:buFont typeface="Wingdings" panose="05000000000000000000" pitchFamily="2" charset="2"/>
              <a:buChar char="Ø"/>
            </a:pPr>
            <a:r>
              <a:rPr lang="en-US" sz="2000" b="1" dirty="0">
                <a:latin typeface="Montserrat" panose="00000500000000000000" pitchFamily="2" charset="0"/>
              </a:rPr>
              <a:t>Data is available by </a:t>
            </a:r>
            <a:r>
              <a:rPr lang="en-US" sz="2000" b="1" dirty="0">
                <a:solidFill>
                  <a:srgbClr val="0070C0"/>
                </a:solidFill>
                <a:latin typeface="Montserrat" panose="00000500000000000000" pitchFamily="2" charset="0"/>
              </a:rPr>
              <a:t>industry and occupation</a:t>
            </a:r>
          </a:p>
          <a:p>
            <a:pPr marL="800100" lvl="1" indent="-342900">
              <a:lnSpc>
                <a:spcPct val="150000"/>
              </a:lnSpc>
              <a:spcAft>
                <a:spcPts val="2400"/>
              </a:spcAft>
              <a:buSzPct val="75000"/>
              <a:buFont typeface="Wingdings" panose="05000000000000000000" pitchFamily="2" charset="2"/>
              <a:buChar char="Ø"/>
            </a:pPr>
            <a:r>
              <a:rPr lang="en-US" sz="2000" b="1" dirty="0">
                <a:latin typeface="Montserrat" panose="00000500000000000000" pitchFamily="2" charset="0"/>
              </a:rPr>
              <a:t>Information on </a:t>
            </a:r>
            <a:r>
              <a:rPr lang="en-US" sz="2000" b="1" dirty="0">
                <a:solidFill>
                  <a:srgbClr val="E2B33D"/>
                </a:solidFill>
                <a:latin typeface="Montserrat" panose="00000500000000000000" pitchFamily="2" charset="0"/>
              </a:rPr>
              <a:t>skills and certifications </a:t>
            </a:r>
            <a:r>
              <a:rPr lang="en-US" sz="2000" b="1" dirty="0">
                <a:latin typeface="Montserrat" panose="00000500000000000000" pitchFamily="2" charset="0"/>
              </a:rPr>
              <a:t>is also available</a:t>
            </a:r>
          </a:p>
          <a:p>
            <a:pPr lvl="1">
              <a:lnSpc>
                <a:spcPct val="150000"/>
              </a:lnSpc>
              <a:spcAft>
                <a:spcPts val="2400"/>
              </a:spcAft>
              <a:buSzPct val="75000"/>
            </a:pPr>
            <a:endParaRPr lang="en-US" sz="2000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0169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F490C4-E1C6-4260-83F0-70D653F3E3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6321"/>
          <a:stretch/>
        </p:blipFill>
        <p:spPr>
          <a:xfrm>
            <a:off x="945674" y="2040843"/>
            <a:ext cx="10300651" cy="4195909"/>
          </a:xfrm>
          <a:prstGeom prst="rect">
            <a:avLst/>
          </a:prstGeom>
          <a:solidFill>
            <a:srgbClr val="FFF2C8"/>
          </a:solidFill>
          <a:ln w="38100">
            <a:solidFill>
              <a:srgbClr val="00194C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93C28B-BE0E-4D65-AA5D-5BAB4F7B8809}"/>
              </a:ext>
            </a:extLst>
          </p:cNvPr>
          <p:cNvSpPr txBox="1"/>
          <p:nvPr/>
        </p:nvSpPr>
        <p:spPr>
          <a:xfrm>
            <a:off x="559190" y="1357594"/>
            <a:ext cx="69670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99"/>
                </a:solidFill>
                <a:latin typeface="Montserrat" panose="00000500000000000000" pitchFamily="2" charset="0"/>
              </a:rPr>
              <a:t>Job Postings Data - </a:t>
            </a:r>
            <a:r>
              <a:rPr lang="en-US" sz="3200" b="1" dirty="0">
                <a:solidFill>
                  <a:srgbClr val="E2B33D"/>
                </a:solidFill>
                <a:latin typeface="Montserrat" panose="00000500000000000000" pitchFamily="2" charset="0"/>
              </a:rPr>
              <a:t>Definitions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744524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AAA087-318E-4A0E-8E60-1FA8F47763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3" r="2257" b="22266"/>
          <a:stretch/>
        </p:blipFill>
        <p:spPr>
          <a:xfrm>
            <a:off x="1961454" y="1841693"/>
            <a:ext cx="8269091" cy="4826394"/>
          </a:xfrm>
          <a:prstGeom prst="rect">
            <a:avLst/>
          </a:prstGeom>
          <a:solidFill>
            <a:srgbClr val="FFF2C8"/>
          </a:solidFill>
          <a:ln w="38100">
            <a:solidFill>
              <a:srgbClr val="00194C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DF56A2-448F-4C36-A813-FB28E4FE84F3}"/>
              </a:ext>
            </a:extLst>
          </p:cNvPr>
          <p:cNvSpPr txBox="1"/>
          <p:nvPr/>
        </p:nvSpPr>
        <p:spPr>
          <a:xfrm>
            <a:off x="939017" y="1293835"/>
            <a:ext cx="78532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99"/>
                </a:solidFill>
                <a:latin typeface="Montserrat" panose="00000500000000000000" pitchFamily="2" charset="0"/>
              </a:rPr>
              <a:t>Dashboard Homepage – </a:t>
            </a:r>
            <a:r>
              <a:rPr lang="en-US" sz="2000" b="1" dirty="0">
                <a:solidFill>
                  <a:srgbClr val="E2B33D"/>
                </a:solidFill>
                <a:latin typeface="Montserrat" panose="00000500000000000000" pitchFamily="2" charset="0"/>
              </a:rPr>
              <a:t>New versus Total Ads</a:t>
            </a:r>
          </a:p>
        </p:txBody>
      </p:sp>
    </p:spTree>
    <p:extLst>
      <p:ext uri="{BB962C8B-B14F-4D97-AF65-F5344CB8AC3E}">
        <p14:creationId xmlns:p14="http://schemas.microsoft.com/office/powerpoint/2010/main" val="13201874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A7E81B2-9EEB-43C5-970B-B5343C8CA0A0}"/>
              </a:ext>
            </a:extLst>
          </p:cNvPr>
          <p:cNvSpPr txBox="1"/>
          <p:nvPr/>
        </p:nvSpPr>
        <p:spPr>
          <a:xfrm>
            <a:off x="305971" y="1496683"/>
            <a:ext cx="92459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99"/>
                </a:solidFill>
                <a:latin typeface="Montserrat" panose="00000500000000000000" pitchFamily="2" charset="0"/>
              </a:rPr>
              <a:t>Lycoming County – </a:t>
            </a:r>
            <a:r>
              <a:rPr lang="en-US" sz="2000" b="1" dirty="0">
                <a:solidFill>
                  <a:srgbClr val="E2B33D"/>
                </a:solidFill>
                <a:latin typeface="Montserrat" panose="00000500000000000000" pitchFamily="2" charset="0"/>
              </a:rPr>
              <a:t>Top Industries found in Online Job Postings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FE4A57-DBF0-4F9A-9DBC-414E024BF5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71"/>
          <a:stretch/>
        </p:blipFill>
        <p:spPr>
          <a:xfrm>
            <a:off x="511683" y="2166755"/>
            <a:ext cx="11376746" cy="3848772"/>
          </a:xfrm>
          <a:prstGeom prst="rect">
            <a:avLst/>
          </a:prstGeom>
          <a:solidFill>
            <a:srgbClr val="FFF2C8"/>
          </a:solidFill>
          <a:ln w="38100">
            <a:solidFill>
              <a:srgbClr val="00194C"/>
            </a:solidFill>
          </a:ln>
        </p:spPr>
      </p:pic>
    </p:spTree>
    <p:extLst>
      <p:ext uri="{BB962C8B-B14F-4D97-AF65-F5344CB8AC3E}">
        <p14:creationId xmlns:p14="http://schemas.microsoft.com/office/powerpoint/2010/main" val="6367474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A7E81B2-9EEB-43C5-970B-B5343C8CA0A0}"/>
              </a:ext>
            </a:extLst>
          </p:cNvPr>
          <p:cNvSpPr txBox="1"/>
          <p:nvPr/>
        </p:nvSpPr>
        <p:spPr>
          <a:xfrm>
            <a:off x="305971" y="1496683"/>
            <a:ext cx="100900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99"/>
                </a:solidFill>
                <a:latin typeface="Montserrat" panose="00000500000000000000" pitchFamily="2" charset="0"/>
              </a:rPr>
              <a:t>Lycoming County – </a:t>
            </a:r>
            <a:r>
              <a:rPr lang="en-US" sz="2000" b="1" dirty="0">
                <a:solidFill>
                  <a:srgbClr val="E2B33D"/>
                </a:solidFill>
                <a:latin typeface="Montserrat" panose="00000500000000000000" pitchFamily="2" charset="0"/>
              </a:rPr>
              <a:t>Top Specialized Skills found in Online Job Postings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332B14-CAA1-4213-AF93-D9BFA5DDEF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23" r="1796"/>
          <a:stretch/>
        </p:blipFill>
        <p:spPr>
          <a:xfrm>
            <a:off x="305971" y="2166199"/>
            <a:ext cx="11665636" cy="3080080"/>
          </a:xfrm>
          <a:prstGeom prst="rect">
            <a:avLst/>
          </a:prstGeom>
          <a:solidFill>
            <a:srgbClr val="FFF2C8"/>
          </a:solidFill>
          <a:ln w="38100">
            <a:solidFill>
              <a:srgbClr val="00194C"/>
            </a:solidFill>
          </a:ln>
        </p:spPr>
      </p:pic>
    </p:spTree>
    <p:extLst>
      <p:ext uri="{BB962C8B-B14F-4D97-AF65-F5344CB8AC3E}">
        <p14:creationId xmlns:p14="http://schemas.microsoft.com/office/powerpoint/2010/main" val="20063901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959658-0B43-42AC-AD9B-A3B2076E8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676" y="2275447"/>
            <a:ext cx="11194647" cy="4110112"/>
          </a:xfrm>
          <a:prstGeom prst="rect">
            <a:avLst/>
          </a:prstGeom>
          <a:solidFill>
            <a:srgbClr val="FFF2C8"/>
          </a:solidFill>
          <a:ln w="38100">
            <a:solidFill>
              <a:srgbClr val="00194C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7E81B2-9EEB-43C5-970B-B5343C8CA0A0}"/>
              </a:ext>
            </a:extLst>
          </p:cNvPr>
          <p:cNvSpPr txBox="1"/>
          <p:nvPr/>
        </p:nvSpPr>
        <p:spPr>
          <a:xfrm>
            <a:off x="305971" y="1496683"/>
            <a:ext cx="92459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99"/>
                </a:solidFill>
                <a:latin typeface="Montserrat" panose="00000500000000000000" pitchFamily="2" charset="0"/>
              </a:rPr>
              <a:t>Lycoming County – </a:t>
            </a:r>
            <a:r>
              <a:rPr lang="en-US" sz="2000" b="1" dirty="0">
                <a:solidFill>
                  <a:srgbClr val="E2B33D"/>
                </a:solidFill>
                <a:latin typeface="Montserrat" panose="00000500000000000000" pitchFamily="2" charset="0"/>
              </a:rPr>
              <a:t>Top Certifications found in Online Job Postings</a:t>
            </a:r>
          </a:p>
        </p:txBody>
      </p:sp>
    </p:spTree>
    <p:extLst>
      <p:ext uri="{BB962C8B-B14F-4D97-AF65-F5344CB8AC3E}">
        <p14:creationId xmlns:p14="http://schemas.microsoft.com/office/powerpoint/2010/main" val="10939054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10" descr="Question Mark with solid fill">
            <a:extLst>
              <a:ext uri="{FF2B5EF4-FFF2-40B4-BE49-F238E27FC236}">
                <a16:creationId xmlns:a16="http://schemas.microsoft.com/office/drawing/2014/main" id="{01AAAEB1-EBE5-499D-BCD1-DD37C3B01D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3643" r="13643"/>
          <a:stretch>
            <a:fillRect/>
          </a:stretch>
        </p:blipFill>
        <p:spPr>
          <a:xfrm>
            <a:off x="8404997" y="1593241"/>
            <a:ext cx="2641633" cy="3632946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916D1EF-3819-4DA7-9D69-1344F89B0D6C}"/>
              </a:ext>
            </a:extLst>
          </p:cNvPr>
          <p:cNvSpPr txBox="1">
            <a:spLocks/>
          </p:cNvSpPr>
          <p:nvPr/>
        </p:nvSpPr>
        <p:spPr>
          <a:xfrm>
            <a:off x="4442320" y="2572637"/>
            <a:ext cx="4714613" cy="1129024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77155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3375" b="1" i="0" kern="1200">
                <a:solidFill>
                  <a:schemeClr val="accent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00194C"/>
                </a:solidFill>
              </a:rPr>
              <a:t>Thank you! Questions?</a:t>
            </a:r>
          </a:p>
        </p:txBody>
      </p:sp>
    </p:spTree>
    <p:extLst>
      <p:ext uri="{BB962C8B-B14F-4D97-AF65-F5344CB8AC3E}">
        <p14:creationId xmlns:p14="http://schemas.microsoft.com/office/powerpoint/2010/main" val="1408336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86780-5519-CEE4-FD50-9A3CF154F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1774" y="209032"/>
            <a:ext cx="5868869" cy="618584"/>
          </a:xfrm>
        </p:spPr>
        <p:txBody>
          <a:bodyPr/>
          <a:lstStyle/>
          <a:p>
            <a:r>
              <a:rPr lang="en-US" dirty="0"/>
              <a:t>Older Worker Dashboard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EF4933B-98E6-BC90-2898-89A5DE3734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9" b="-1066"/>
          <a:stretch/>
        </p:blipFill>
        <p:spPr>
          <a:xfrm>
            <a:off x="788565" y="827616"/>
            <a:ext cx="6014907" cy="5939859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AF4B69-42C2-7315-E089-474CD1AC6F77}"/>
              </a:ext>
            </a:extLst>
          </p:cNvPr>
          <p:cNvSpPr txBox="1"/>
          <p:nvPr/>
        </p:nvSpPr>
        <p:spPr>
          <a:xfrm>
            <a:off x="7701094" y="2366384"/>
            <a:ext cx="29864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Montserrat SemiBold" panose="020B0604020202020204" pitchFamily="2" charset="0"/>
                <a:ea typeface="+mn-ea"/>
                <a:cs typeface="+mn-cs"/>
              </a:rPr>
              <a:t>Default setting orientation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194C"/>
              </a:solidFill>
              <a:effectLst/>
              <a:uLnTx/>
              <a:uFillTx/>
              <a:latin typeface="Montserrat SemiBold" panose="020B0604020202020204" pitchFamily="2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Pennsylvania Total in upper left corner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194C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All NAICS Sectors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194C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Reset Button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0C642E16-7346-91A2-B1D3-12CB2C17089A}"/>
              </a:ext>
            </a:extLst>
          </p:cNvPr>
          <p:cNvSpPr/>
          <p:nvPr/>
        </p:nvSpPr>
        <p:spPr>
          <a:xfrm rot="5400000">
            <a:off x="5844979" y="6232370"/>
            <a:ext cx="292316" cy="20972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++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545326D-1805-E37C-22D0-E0076D31B7A0}"/>
              </a:ext>
            </a:extLst>
          </p:cNvPr>
          <p:cNvSpPr/>
          <p:nvPr/>
        </p:nvSpPr>
        <p:spPr>
          <a:xfrm>
            <a:off x="662608" y="5385733"/>
            <a:ext cx="1618467" cy="50333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3F2F91F-6B5A-F028-4208-1179EE90D95B}"/>
              </a:ext>
            </a:extLst>
          </p:cNvPr>
          <p:cNvSpPr/>
          <p:nvPr/>
        </p:nvSpPr>
        <p:spPr>
          <a:xfrm>
            <a:off x="662608" y="1803633"/>
            <a:ext cx="2407763" cy="8137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8121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F3D36-BB9F-BE21-DE55-2F0E499F1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881" y="496955"/>
            <a:ext cx="8157449" cy="572847"/>
          </a:xfrm>
        </p:spPr>
        <p:txBody>
          <a:bodyPr/>
          <a:lstStyle/>
          <a:p>
            <a:pPr algn="ctr"/>
            <a:r>
              <a:rPr lang="en-US" dirty="0"/>
              <a:t>Tooltip</a:t>
            </a:r>
          </a:p>
        </p:txBody>
      </p:sp>
      <p:pic>
        <p:nvPicPr>
          <p:cNvPr id="5" name="Content Placeholder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60EEBDD-5B46-8744-0779-417446C8ED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"/>
          <a:stretch/>
        </p:blipFill>
        <p:spPr>
          <a:xfrm>
            <a:off x="392649" y="1166191"/>
            <a:ext cx="8344681" cy="5194854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F85681-1FD3-D4EF-9CD5-EBA2F7A9A583}"/>
              </a:ext>
            </a:extLst>
          </p:cNvPr>
          <p:cNvSpPr txBox="1"/>
          <p:nvPr/>
        </p:nvSpPr>
        <p:spPr>
          <a:xfrm>
            <a:off x="8812871" y="2818702"/>
            <a:ext cx="29864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Montserrat SemiBold" panose="020B0604020202020204" pitchFamily="2" charset="0"/>
              </a:rPr>
              <a:t>Function</a:t>
            </a:r>
          </a:p>
          <a:p>
            <a:endParaRPr lang="en-US" dirty="0">
              <a:solidFill>
                <a:schemeClr val="accent1"/>
              </a:solidFill>
              <a:latin typeface="Montserrat" panose="000005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/>
                </a:solidFill>
                <a:latin typeface="Montserrat" panose="00000500000000000000" pitchFamily="2" charset="0"/>
              </a:rPr>
              <a:t>Appears on hover or click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chemeClr val="accent1"/>
              </a:solidFill>
              <a:latin typeface="Montserrat" panose="000005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/>
                </a:solidFill>
                <a:latin typeface="Montserrat" panose="00000500000000000000" pitchFamily="2" charset="0"/>
              </a:rPr>
              <a:t>Displays additional information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chemeClr val="accent1"/>
              </a:solidFill>
              <a:latin typeface="Montserrat" panose="000005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/>
                </a:solidFill>
                <a:latin typeface="Montserrat" panose="00000500000000000000" pitchFamily="2" charset="0"/>
              </a:rPr>
              <a:t>Information updates when filters change</a:t>
            </a:r>
          </a:p>
          <a:p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CA669E68-ADBB-0111-B8A4-983AB44F5801}"/>
              </a:ext>
            </a:extLst>
          </p:cNvPr>
          <p:cNvSpPr/>
          <p:nvPr/>
        </p:nvSpPr>
        <p:spPr>
          <a:xfrm>
            <a:off x="5022858" y="4479071"/>
            <a:ext cx="292316" cy="20972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97F7AD5-1617-3FB6-215E-29468B2F98E0}"/>
              </a:ext>
            </a:extLst>
          </p:cNvPr>
          <p:cNvSpPr/>
          <p:nvPr/>
        </p:nvSpPr>
        <p:spPr>
          <a:xfrm>
            <a:off x="4864962" y="3981496"/>
            <a:ext cx="3400149" cy="157592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4398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2BF0D-9662-0432-EAA6-55D35DEC7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9" y="209031"/>
            <a:ext cx="8333223" cy="594533"/>
          </a:xfrm>
        </p:spPr>
        <p:txBody>
          <a:bodyPr/>
          <a:lstStyle/>
          <a:p>
            <a:pPr algn="ctr"/>
            <a:r>
              <a:rPr lang="en-US" dirty="0"/>
              <a:t>Filters: Sector</a:t>
            </a:r>
          </a:p>
        </p:txBody>
      </p:sp>
      <p:pic>
        <p:nvPicPr>
          <p:cNvPr id="5" name="Content Placeholder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641E998-2666-0251-854B-D0B552CD9D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40" y="1093647"/>
            <a:ext cx="7362227" cy="5747575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B1A2F76-607A-BBA1-F549-9161F1D7FA51}"/>
              </a:ext>
            </a:extLst>
          </p:cNvPr>
          <p:cNvSpPr/>
          <p:nvPr/>
        </p:nvSpPr>
        <p:spPr>
          <a:xfrm>
            <a:off x="679340" y="5561902"/>
            <a:ext cx="1803801" cy="7550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5B1D1B4C-C04B-ACCA-71FD-44D160C79287}"/>
              </a:ext>
            </a:extLst>
          </p:cNvPr>
          <p:cNvSpPr/>
          <p:nvPr/>
        </p:nvSpPr>
        <p:spPr>
          <a:xfrm rot="7931857">
            <a:off x="2302777" y="5371011"/>
            <a:ext cx="360727" cy="20972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AF16DEA3-BE03-DB49-3FB8-1BE3F15D4553}"/>
              </a:ext>
            </a:extLst>
          </p:cNvPr>
          <p:cNvSpPr/>
          <p:nvPr/>
        </p:nvSpPr>
        <p:spPr>
          <a:xfrm rot="16200000">
            <a:off x="1867947" y="2099041"/>
            <a:ext cx="360727" cy="20972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D956D6F2-C838-82BD-D96C-46058DB5AF79}"/>
              </a:ext>
            </a:extLst>
          </p:cNvPr>
          <p:cNvSpPr/>
          <p:nvPr/>
        </p:nvSpPr>
        <p:spPr>
          <a:xfrm rot="8597315">
            <a:off x="7312404" y="3132255"/>
            <a:ext cx="360727" cy="20972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D3ACEA-A4CE-D59C-B101-4714079F4C97}"/>
              </a:ext>
            </a:extLst>
          </p:cNvPr>
          <p:cNvSpPr txBox="1"/>
          <p:nvPr/>
        </p:nvSpPr>
        <p:spPr>
          <a:xfrm>
            <a:off x="8405769" y="2384267"/>
            <a:ext cx="2986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Montserrat SemiBold" panose="020B0604020202020204" pitchFamily="2" charset="0"/>
              </a:rPr>
              <a:t>Change from All NAICS to Manufacturing</a:t>
            </a:r>
          </a:p>
          <a:p>
            <a:endParaRPr lang="en-US" dirty="0">
              <a:solidFill>
                <a:schemeClr val="accent1"/>
              </a:solidFill>
              <a:latin typeface="Montserrat SemiBold" panose="020B0604020202020204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/>
                </a:solidFill>
                <a:latin typeface="Montserrat" panose="00000500000000000000" pitchFamily="2" charset="0"/>
              </a:rPr>
              <a:t>PA Total Updates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chemeClr val="accent1"/>
              </a:solidFill>
              <a:latin typeface="Montserrat" panose="000005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/>
                </a:solidFill>
                <a:latin typeface="Montserrat" panose="00000500000000000000" pitchFamily="2" charset="0"/>
              </a:rPr>
              <a:t>Info in Tooltip Updates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chemeClr val="accent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174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65B95-B9C3-7045-88FB-A520CFE8B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9" y="536894"/>
            <a:ext cx="8650488" cy="469785"/>
          </a:xfrm>
        </p:spPr>
        <p:txBody>
          <a:bodyPr/>
          <a:lstStyle/>
          <a:p>
            <a:pPr algn="ctr"/>
            <a:r>
              <a:rPr lang="en-US" dirty="0"/>
              <a:t>Filters: Subsector</a:t>
            </a:r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4F48155A-BCDB-4DB7-2FCA-F385D34235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" t="19890"/>
          <a:stretch/>
        </p:blipFill>
        <p:spPr>
          <a:xfrm>
            <a:off x="518679" y="1357000"/>
            <a:ext cx="7774854" cy="515929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6F6A2A-FB52-B3C8-49FA-8321431F8017}"/>
              </a:ext>
            </a:extLst>
          </p:cNvPr>
          <p:cNvSpPr txBox="1"/>
          <p:nvPr/>
        </p:nvSpPr>
        <p:spPr>
          <a:xfrm>
            <a:off x="8372213" y="2782484"/>
            <a:ext cx="31542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Montserrat SemiBold" panose="020B0604020202020204" pitchFamily="2" charset="0"/>
              </a:rPr>
              <a:t>Change from null to Plastics and Rubber Products Manufacturing</a:t>
            </a:r>
          </a:p>
          <a:p>
            <a:endParaRPr lang="en-US" dirty="0">
              <a:solidFill>
                <a:schemeClr val="accent1"/>
              </a:solidFill>
              <a:latin typeface="Montserrat SemiBold" panose="020B0604020202020204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/>
                </a:solidFill>
                <a:latin typeface="Montserrat" panose="00000500000000000000" pitchFamily="2" charset="0"/>
              </a:rPr>
              <a:t>PA Total Updates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chemeClr val="accent1"/>
              </a:solidFill>
              <a:latin typeface="Montserrat" panose="000005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/>
                </a:solidFill>
                <a:latin typeface="Montserrat" panose="00000500000000000000" pitchFamily="2" charset="0"/>
              </a:rPr>
              <a:t>Info in Tooltip Updates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chemeClr val="accent1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9E28825-5ED6-1967-BBDC-5C0B1AB743C7}"/>
              </a:ext>
            </a:extLst>
          </p:cNvPr>
          <p:cNvSpPr/>
          <p:nvPr/>
        </p:nvSpPr>
        <p:spPr>
          <a:xfrm>
            <a:off x="2281562" y="5943602"/>
            <a:ext cx="1912934" cy="7550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5BB70D91-2FF4-5B73-2FFE-AB3C7DCB395C}"/>
              </a:ext>
            </a:extLst>
          </p:cNvPr>
          <p:cNvSpPr/>
          <p:nvPr/>
        </p:nvSpPr>
        <p:spPr>
          <a:xfrm rot="16200000">
            <a:off x="1708556" y="2350710"/>
            <a:ext cx="360727" cy="20972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4F3D19AA-F215-6552-117F-080EFDACF195}"/>
              </a:ext>
            </a:extLst>
          </p:cNvPr>
          <p:cNvSpPr/>
          <p:nvPr/>
        </p:nvSpPr>
        <p:spPr>
          <a:xfrm rot="8597315">
            <a:off x="7737960" y="3753041"/>
            <a:ext cx="360727" cy="20972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7EACA66-F3BF-815E-42EB-B829881B8AB6}"/>
              </a:ext>
            </a:extLst>
          </p:cNvPr>
          <p:cNvSpPr/>
          <p:nvPr/>
        </p:nvSpPr>
        <p:spPr>
          <a:xfrm rot="8597315">
            <a:off x="4053471" y="5838740"/>
            <a:ext cx="360727" cy="20972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17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65B95-B9C3-7045-88FB-A520CFE8B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9" y="536894"/>
            <a:ext cx="8650488" cy="469785"/>
          </a:xfrm>
        </p:spPr>
        <p:txBody>
          <a:bodyPr/>
          <a:lstStyle/>
          <a:p>
            <a:pPr algn="ctr"/>
            <a:r>
              <a:rPr lang="en-US" dirty="0"/>
              <a:t>Filters: Industry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48155A-BCDB-4DB7-2FCA-F385D34235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" b="3235"/>
          <a:stretch/>
        </p:blipFill>
        <p:spPr>
          <a:xfrm>
            <a:off x="518679" y="1071417"/>
            <a:ext cx="7774854" cy="560647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3B948D-7E7D-2FF5-378D-8058A7DE81B7}"/>
              </a:ext>
            </a:extLst>
          </p:cNvPr>
          <p:cNvSpPr txBox="1"/>
          <p:nvPr/>
        </p:nvSpPr>
        <p:spPr>
          <a:xfrm>
            <a:off x="8372213" y="2782484"/>
            <a:ext cx="29864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Montserrat SemiBold" panose="020B0604020202020204" pitchFamily="2" charset="0"/>
              </a:rPr>
              <a:t>Change from null to Plastics Product Manufacturing</a:t>
            </a:r>
          </a:p>
          <a:p>
            <a:endParaRPr lang="en-US" dirty="0">
              <a:solidFill>
                <a:schemeClr val="accent1"/>
              </a:solidFill>
              <a:latin typeface="Montserrat SemiBold" panose="020B0604020202020204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/>
                </a:solidFill>
                <a:latin typeface="Montserrat" panose="00000500000000000000" pitchFamily="2" charset="0"/>
              </a:rPr>
              <a:t>PA Total Updates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chemeClr val="accent1"/>
              </a:solidFill>
              <a:latin typeface="Montserrat" panose="000005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/>
                </a:solidFill>
                <a:latin typeface="Montserrat" panose="00000500000000000000" pitchFamily="2" charset="0"/>
              </a:rPr>
              <a:t>Info in Tooltip Updates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chemeClr val="accent1"/>
              </a:solidFill>
              <a:latin typeface="Montserrat" panose="00000500000000000000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AA77C00-751E-575F-DE93-457D3685C1EA}"/>
              </a:ext>
            </a:extLst>
          </p:cNvPr>
          <p:cNvSpPr/>
          <p:nvPr/>
        </p:nvSpPr>
        <p:spPr>
          <a:xfrm>
            <a:off x="4102048" y="5683543"/>
            <a:ext cx="2248418" cy="7424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F15ED629-F053-ED94-6C19-656139D778F2}"/>
              </a:ext>
            </a:extLst>
          </p:cNvPr>
          <p:cNvSpPr/>
          <p:nvPr/>
        </p:nvSpPr>
        <p:spPr>
          <a:xfrm rot="8597315">
            <a:off x="7945235" y="3769790"/>
            <a:ext cx="360727" cy="20972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BD5ABF35-A614-1E9C-6473-1F29B21467D7}"/>
              </a:ext>
            </a:extLst>
          </p:cNvPr>
          <p:cNvSpPr/>
          <p:nvPr/>
        </p:nvSpPr>
        <p:spPr>
          <a:xfrm rot="8597315">
            <a:off x="6122912" y="5578681"/>
            <a:ext cx="360727" cy="20972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512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4770D-5DF6-11F6-91AC-7DFAB449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9" y="209032"/>
            <a:ext cx="8333223" cy="640714"/>
          </a:xfrm>
        </p:spPr>
        <p:txBody>
          <a:bodyPr/>
          <a:lstStyle/>
          <a:p>
            <a:pPr algn="ctr"/>
            <a:r>
              <a:rPr lang="en-US" dirty="0"/>
              <a:t>Top 10 Sectors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C07F140-6A76-A2A2-CC53-7576EE0F7D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" b="967"/>
          <a:stretch/>
        </p:blipFill>
        <p:spPr>
          <a:xfrm>
            <a:off x="1446041" y="998290"/>
            <a:ext cx="6373579" cy="568213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870A27-3C31-0742-8A78-84D1BE398362}"/>
              </a:ext>
            </a:extLst>
          </p:cNvPr>
          <p:cNvSpPr txBox="1"/>
          <p:nvPr/>
        </p:nvSpPr>
        <p:spPr>
          <a:xfrm>
            <a:off x="8330268" y="2690205"/>
            <a:ext cx="29864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Montserrat SemiBold" panose="020B0604020202020204" pitchFamily="2" charset="0"/>
              </a:rPr>
              <a:t>Default</a:t>
            </a:r>
          </a:p>
          <a:p>
            <a:endParaRPr lang="en-US" dirty="0">
              <a:solidFill>
                <a:schemeClr val="accent1"/>
              </a:solidFill>
              <a:latin typeface="Montserrat SemiBold" panose="020B0604020202020204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/>
                </a:solidFill>
                <a:latin typeface="Montserrat" panose="00000500000000000000" pitchFamily="2" charset="0"/>
              </a:rPr>
              <a:t>Single color map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chemeClr val="accent1"/>
              </a:solidFill>
              <a:latin typeface="Montserrat" panose="000005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/>
                </a:solidFill>
                <a:latin typeface="Montserrat" panose="00000500000000000000" pitchFamily="2" charset="0"/>
              </a:rPr>
              <a:t>Bar graph by county in alphabetical order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chemeClr val="accent1"/>
              </a:solidFill>
              <a:latin typeface="Montserrat" panose="000005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/>
                </a:solidFill>
                <a:latin typeface="Montserrat" panose="00000500000000000000" pitchFamily="2" charset="0"/>
              </a:rPr>
              <a:t>Then ordered by highest percentage to lowest, limited to 10 sectors per county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chemeClr val="accent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58707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4">
      <a:dk1>
        <a:srgbClr val="3F3F3F"/>
      </a:dk1>
      <a:lt1>
        <a:srgbClr val="FFFFFF"/>
      </a:lt1>
      <a:dk2>
        <a:srgbClr val="F2F2F2"/>
      </a:dk2>
      <a:lt2>
        <a:srgbClr val="A5A5A5"/>
      </a:lt2>
      <a:accent1>
        <a:srgbClr val="00194C"/>
      </a:accent1>
      <a:accent2>
        <a:srgbClr val="EAB200"/>
      </a:accent2>
      <a:accent3>
        <a:srgbClr val="F2F2F2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3C8094E-75C3-DC45-8F2E-10906A26C4DB}" vid="{318D0C9C-F9EF-8F4B-AE7E-87FC25AF48AD}"/>
    </a:ext>
  </a:extLst>
</a:theme>
</file>

<file path=ppt/theme/theme2.xml><?xml version="1.0" encoding="utf-8"?>
<a:theme xmlns:a="http://schemas.openxmlformats.org/drawingml/2006/main" name="Office Theme">
  <a:themeElements>
    <a:clrScheme name="Custom 14">
      <a:dk1>
        <a:srgbClr val="3F3F3F"/>
      </a:dk1>
      <a:lt1>
        <a:srgbClr val="FFFFFF"/>
      </a:lt1>
      <a:dk2>
        <a:srgbClr val="F2F2F2"/>
      </a:dk2>
      <a:lt2>
        <a:srgbClr val="A5A5A5"/>
      </a:lt2>
      <a:accent1>
        <a:srgbClr val="00194C"/>
      </a:accent1>
      <a:accent2>
        <a:srgbClr val="EAB200"/>
      </a:accent2>
      <a:accent3>
        <a:srgbClr val="F2F2F2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3C8094E-75C3-DC45-8F2E-10906A26C4DB}" vid="{318D0C9C-F9EF-8F4B-AE7E-87FC25AF48A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4">
    <a:dk1>
      <a:srgbClr val="3F3F3F"/>
    </a:dk1>
    <a:lt1>
      <a:srgbClr val="FFFFFF"/>
    </a:lt1>
    <a:dk2>
      <a:srgbClr val="F2F2F2"/>
    </a:dk2>
    <a:lt2>
      <a:srgbClr val="A5A5A5"/>
    </a:lt2>
    <a:accent1>
      <a:srgbClr val="00194C"/>
    </a:accent1>
    <a:accent2>
      <a:srgbClr val="EAB200"/>
    </a:accent2>
    <a:accent3>
      <a:srgbClr val="F2F2F2"/>
    </a:accent3>
    <a:accent4>
      <a:srgbClr val="954F72"/>
    </a:accent4>
    <a:accent5>
      <a:srgbClr val="00843B"/>
    </a:accent5>
    <a:accent6>
      <a:srgbClr val="014067"/>
    </a:accent6>
    <a:hlink>
      <a:srgbClr val="00194C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955A6965438B489A7AAD2D9FBF0D79" ma:contentTypeVersion="1" ma:contentTypeDescription="Create a new document." ma:contentTypeScope="" ma:versionID="d66bb30224451c9d22769ef83a5648b5">
  <xsd:schema xmlns:xsd="http://www.w3.org/2001/XMLSchema" xmlns:xs="http://www.w3.org/2001/XMLSchema" xmlns:p="http://schemas.microsoft.com/office/2006/metadata/properties" xmlns:ns1="http://schemas.microsoft.com/sharepoint/v3" xmlns:ns2="6ea33ccd-cebb-4f47-8676-1d27cfbcda92" targetNamespace="http://schemas.microsoft.com/office/2006/metadata/properties" ma:root="true" ma:fieldsID="4a374ea46a926fc4655e8482f5ae0143" ns1:_="" ns2:_="">
    <xsd:import namespace="http://schemas.microsoft.com/sharepoint/v3"/>
    <xsd:import namespace="6ea33ccd-cebb-4f47-8676-1d27cfbcda92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a33ccd-cebb-4f47-8676-1d27cfbcda9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18A904B-6D7B-438B-9B4D-A62FD60A2E5E}"/>
</file>

<file path=customXml/itemProps2.xml><?xml version="1.0" encoding="utf-8"?>
<ds:datastoreItem xmlns:ds="http://schemas.openxmlformats.org/officeDocument/2006/customXml" ds:itemID="{E9BE1A4A-D64E-48BB-839D-1B0EA22AEF28}"/>
</file>

<file path=customXml/itemProps3.xml><?xml version="1.0" encoding="utf-8"?>
<ds:datastoreItem xmlns:ds="http://schemas.openxmlformats.org/officeDocument/2006/customXml" ds:itemID="{D939BB47-D083-420D-BC64-B8839A6A2AF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2809</TotalTime>
  <Words>991</Words>
  <Application>Microsoft Office PowerPoint</Application>
  <PresentationFormat>Widescreen</PresentationFormat>
  <Paragraphs>172</Paragraphs>
  <Slides>37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Arial</vt:lpstr>
      <vt:lpstr>Calibri</vt:lpstr>
      <vt:lpstr>Gill Sans SemiBold</vt:lpstr>
      <vt:lpstr>Montserrat</vt:lpstr>
      <vt:lpstr>Montserrat SemiBold</vt:lpstr>
      <vt:lpstr>Times New Roman</vt:lpstr>
      <vt:lpstr>Wingdings</vt:lpstr>
      <vt:lpstr>1_Office Theme</vt:lpstr>
      <vt:lpstr>Office Theme</vt:lpstr>
      <vt:lpstr>Keeping Score with Dashboards  Getting “board” with data tables? Let’s take a 7th inning stretch and get interactive with CWIA’s visual dashboards!</vt:lpstr>
      <vt:lpstr>PowerPoint Presentation</vt:lpstr>
      <vt:lpstr>PowerPoint Presentation</vt:lpstr>
      <vt:lpstr>Older Worker Dashboard</vt:lpstr>
      <vt:lpstr>Tooltip</vt:lpstr>
      <vt:lpstr>Filters: Sector</vt:lpstr>
      <vt:lpstr>Filters: Subsector</vt:lpstr>
      <vt:lpstr>Filters: Industry</vt:lpstr>
      <vt:lpstr>Top 10 Sectors</vt:lpstr>
      <vt:lpstr>Top 10 Sectors: Lycoming</vt:lpstr>
      <vt:lpstr>Top Sector</vt:lpstr>
      <vt:lpstr>Top Subsector</vt:lpstr>
      <vt:lpstr>Top Industry</vt:lpstr>
      <vt:lpstr>Number of Older Workers  Paper Wholesalers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Gilfillan, Sean</dc:creator>
  <cp:lastModifiedBy>Long, Shelli</cp:lastModifiedBy>
  <cp:revision>99</cp:revision>
  <dcterms:created xsi:type="dcterms:W3CDTF">2023-09-07T13:36:22Z</dcterms:created>
  <dcterms:modified xsi:type="dcterms:W3CDTF">2023-10-17T18:49:32Z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0x01010050955A6965438B489A7AAD2D9FBF0D79</vt:lpwstr>
  </property>
  <property fmtid="{D5CDD505-2E9C-101B-9397-08002B2CF9AE}" pid="3" name="Order">
    <vt:r8>2700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TemplateUrl">
    <vt:lpwstr/>
  </property>
</Properties>
</file>