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567" r:id="rId5"/>
    <p:sldId id="605" r:id="rId6"/>
    <p:sldId id="606" r:id="rId7"/>
    <p:sldId id="612" r:id="rId8"/>
    <p:sldId id="611" r:id="rId9"/>
    <p:sldId id="610" r:id="rId10"/>
    <p:sldId id="609" r:id="rId11"/>
    <p:sldId id="608" r:id="rId12"/>
    <p:sldId id="281" r:id="rId13"/>
    <p:sldId id="614" r:id="rId14"/>
    <p:sldId id="615" r:id="rId15"/>
    <p:sldId id="616" r:id="rId16"/>
    <p:sldId id="617" r:id="rId17"/>
    <p:sldId id="577" r:id="rId18"/>
    <p:sldId id="613" r:id="rId19"/>
  </p:sldIdLst>
  <p:sldSz cx="10287000" cy="6858000" type="35mm"/>
  <p:notesSz cx="7010400" cy="92964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40" userDrawn="1">
          <p15:clr>
            <a:srgbClr val="A4A3A4"/>
          </p15:clr>
        </p15:guide>
        <p15:guide id="3" pos="504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6D"/>
    <a:srgbClr val="FFE89F"/>
    <a:srgbClr val="FFF2C8"/>
    <a:srgbClr val="E2B33D"/>
    <a:srgbClr val="013657"/>
    <a:srgbClr val="01456F"/>
    <a:srgbClr val="014067"/>
    <a:srgbClr val="014B79"/>
    <a:srgbClr val="014E7D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12" autoAdjust="0"/>
    <p:restoredTop sz="96327" autoAdjust="0"/>
  </p:normalViewPr>
  <p:slideViewPr>
    <p:cSldViewPr snapToGrid="0" showGuides="1">
      <p:cViewPr varScale="1">
        <p:scale>
          <a:sx n="90" d="100"/>
          <a:sy n="90" d="100"/>
        </p:scale>
        <p:origin x="984" y="78"/>
      </p:cViewPr>
      <p:guideLst>
        <p:guide pos="3240"/>
        <p:guide pos="504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2BFC85-49E4-447A-A7E3-16153CB2FE2A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F1072A3-100F-40A9-915F-8D2D9E6962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37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071B50E-4C60-4F9E-B773-52059170945B}" type="datetimeFigureOut">
              <a:rPr lang="en-US" noProof="0" smtClean="0"/>
              <a:t>4/2/2024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2525" y="1162050"/>
            <a:ext cx="470535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9230CFA-805A-4FD3-B3A0-DAAA5993DA1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8927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64583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5186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86165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14313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35112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140620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6079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11762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7744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4294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5295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18555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77134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86985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42011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20">
            <a:extLst>
              <a:ext uri="{FF2B5EF4-FFF2-40B4-BE49-F238E27FC236}">
                <a16:creationId xmlns:a16="http://schemas.microsoft.com/office/drawing/2014/main" id="{B34D1084-A1D5-C566-0346-D77807ABD4FB}"/>
              </a:ext>
            </a:extLst>
          </p:cNvPr>
          <p:cNvSpPr/>
          <p:nvPr userDrawn="1"/>
        </p:nvSpPr>
        <p:spPr>
          <a:xfrm flipV="1">
            <a:off x="0" y="-6"/>
            <a:ext cx="8209747" cy="5404111"/>
          </a:xfrm>
          <a:custGeom>
            <a:avLst/>
            <a:gdLst>
              <a:gd name="connsiteX0" fmla="*/ 0 w 8965121"/>
              <a:gd name="connsiteY0" fmla="*/ 5404111 h 5404111"/>
              <a:gd name="connsiteX1" fmla="*/ 0 w 8965121"/>
              <a:gd name="connsiteY1" fmla="*/ 0 h 5404111"/>
              <a:gd name="connsiteX2" fmla="*/ 8965121 w 8965121"/>
              <a:gd name="connsiteY2" fmla="*/ 5404111 h 5404111"/>
              <a:gd name="connsiteX3" fmla="*/ 0 w 8965121"/>
              <a:gd name="connsiteY3" fmla="*/ 5404111 h 5404111"/>
              <a:gd name="connsiteX0" fmla="*/ 0 w 8209747"/>
              <a:gd name="connsiteY0" fmla="*/ 5404111 h 5404111"/>
              <a:gd name="connsiteX1" fmla="*/ 0 w 8209747"/>
              <a:gd name="connsiteY1" fmla="*/ 0 h 5404111"/>
              <a:gd name="connsiteX2" fmla="*/ 8209747 w 8209747"/>
              <a:gd name="connsiteY2" fmla="*/ 5404111 h 5404111"/>
              <a:gd name="connsiteX3" fmla="*/ 0 w 8209747"/>
              <a:gd name="connsiteY3" fmla="*/ 5404111 h 540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09747" h="5404111">
                <a:moveTo>
                  <a:pt x="0" y="5404111"/>
                </a:moveTo>
                <a:lnTo>
                  <a:pt x="0" y="0"/>
                </a:lnTo>
                <a:lnTo>
                  <a:pt x="8209747" y="5404111"/>
                </a:lnTo>
                <a:lnTo>
                  <a:pt x="0" y="540411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5050" y="0"/>
            <a:ext cx="5618461" cy="33440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8319052" y="4708039"/>
            <a:ext cx="1990880" cy="122562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9516" y="2006085"/>
            <a:ext cx="4095202" cy="16162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79088" y="3640999"/>
            <a:ext cx="4095849" cy="1257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25" b="0" i="0" spc="253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85776" indent="0" algn="ctr">
              <a:buNone/>
              <a:defRPr sz="1688"/>
            </a:lvl2pPr>
            <a:lvl3pPr marL="771551" indent="0" algn="ctr">
              <a:buNone/>
              <a:defRPr sz="1519"/>
            </a:lvl3pPr>
            <a:lvl4pPr marL="1157327" indent="0" algn="ctr">
              <a:buNone/>
              <a:defRPr sz="1350"/>
            </a:lvl4pPr>
            <a:lvl5pPr marL="1543103" indent="0" algn="ctr">
              <a:buNone/>
              <a:defRPr sz="1350"/>
            </a:lvl5pPr>
            <a:lvl6pPr marL="1928879" indent="0" algn="ctr">
              <a:buNone/>
              <a:defRPr sz="1350"/>
            </a:lvl6pPr>
            <a:lvl7pPr marL="2314654" indent="0" algn="ctr">
              <a:buNone/>
              <a:defRPr sz="1350"/>
            </a:lvl7pPr>
            <a:lvl8pPr marL="2700430" indent="0" algn="ctr">
              <a:buNone/>
              <a:defRPr sz="1350"/>
            </a:lvl8pPr>
            <a:lvl9pPr marL="3086206" indent="0" algn="ctr">
              <a:buNone/>
              <a:defRPr sz="1350"/>
            </a:lvl9pPr>
          </a:lstStyle>
          <a:p>
            <a:r>
              <a:rPr lang="en-US" noProof="0" dirty="0"/>
              <a:t>CLICK TO EDIT SUBTITLE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5050" y="4733925"/>
            <a:ext cx="1434275" cy="96714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26">
            <a:extLst>
              <a:ext uri="{FF2B5EF4-FFF2-40B4-BE49-F238E27FC236}">
                <a16:creationId xmlns:a16="http://schemas.microsoft.com/office/drawing/2014/main" id="{79AC2A93-7A91-A350-2FCF-7DC42EA7FF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205" y="889776"/>
            <a:ext cx="4300295" cy="5078447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50045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359" userDrawn="1">
          <p15:clr>
            <a:srgbClr val="FBAE40"/>
          </p15:clr>
        </p15:guide>
        <p15:guide id="3" pos="117" userDrawn="1">
          <p15:clr>
            <a:srgbClr val="FBAE40"/>
          </p15:clr>
        </p15:guide>
        <p15:guide id="4" orient="horz" pos="4179" userDrawn="1">
          <p15:clr>
            <a:srgbClr val="FBAE40"/>
          </p15:clr>
        </p15:guide>
        <p15:guide id="5" orient="horz" pos="143" userDrawn="1">
          <p15:clr>
            <a:srgbClr val="FBAE40"/>
          </p15:clr>
        </p15:guide>
        <p15:guide id="6" pos="2073" userDrawn="1">
          <p15:clr>
            <a:srgbClr val="FBAE40"/>
          </p15:clr>
        </p15:guide>
        <p15:guide id="7" pos="37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8965121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0"/>
            <a:ext cx="5088392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7597380" y="3924299"/>
            <a:ext cx="2689622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9516" y="2006085"/>
            <a:ext cx="4095202" cy="16162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79088" y="3640999"/>
            <a:ext cx="4095849" cy="1257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25" b="0" i="0" spc="253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85776" indent="0" algn="ctr">
              <a:buNone/>
              <a:defRPr sz="1688"/>
            </a:lvl2pPr>
            <a:lvl3pPr marL="771551" indent="0" algn="ctr">
              <a:buNone/>
              <a:defRPr sz="1519"/>
            </a:lvl3pPr>
            <a:lvl4pPr marL="1157327" indent="0" algn="ctr">
              <a:buNone/>
              <a:defRPr sz="1350"/>
            </a:lvl4pPr>
            <a:lvl5pPr marL="1543103" indent="0" algn="ctr">
              <a:buNone/>
              <a:defRPr sz="1350"/>
            </a:lvl5pPr>
            <a:lvl6pPr marL="1928879" indent="0" algn="ctr">
              <a:buNone/>
              <a:defRPr sz="1350"/>
            </a:lvl6pPr>
            <a:lvl7pPr marL="2314654" indent="0" algn="ctr">
              <a:buNone/>
              <a:defRPr sz="1350"/>
            </a:lvl7pPr>
            <a:lvl8pPr marL="2700430" indent="0" algn="ctr">
              <a:buNone/>
              <a:defRPr sz="1350"/>
            </a:lvl8pPr>
            <a:lvl9pPr marL="3086206" indent="0" algn="ctr">
              <a:buNone/>
              <a:defRPr sz="135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5050" y="4700018"/>
            <a:ext cx="1619822" cy="10010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22F2CC8-95CB-F996-C4D4-B2B222FD40D7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9339347" y="96205"/>
            <a:ext cx="849654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61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359" userDrawn="1">
          <p15:clr>
            <a:srgbClr val="FBAE40"/>
          </p15:clr>
        </p15:guide>
        <p15:guide id="3" pos="117" userDrawn="1">
          <p15:clr>
            <a:srgbClr val="FBAE40"/>
          </p15:clr>
        </p15:guide>
        <p15:guide id="4" orient="horz" pos="4179" userDrawn="1">
          <p15:clr>
            <a:srgbClr val="FBAE40"/>
          </p15:clr>
        </p15:guide>
        <p15:guide id="5" orient="horz" pos="143" userDrawn="1">
          <p15:clr>
            <a:srgbClr val="FBAE40"/>
          </p15:clr>
        </p15:guide>
        <p15:guide id="6" pos="2073" userDrawn="1">
          <p15:clr>
            <a:srgbClr val="FBAE40"/>
          </p15:clr>
        </p15:guide>
        <p15:guide id="7" pos="37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8965121" cy="4946911"/>
          </a:xfrm>
          <a:custGeom>
            <a:avLst/>
            <a:gdLst>
              <a:gd name="connsiteX0" fmla="*/ 0 w 8965121"/>
              <a:gd name="connsiteY0" fmla="*/ 5404111 h 5404111"/>
              <a:gd name="connsiteX1" fmla="*/ 0 w 8965121"/>
              <a:gd name="connsiteY1" fmla="*/ 0 h 5404111"/>
              <a:gd name="connsiteX2" fmla="*/ 8965121 w 8965121"/>
              <a:gd name="connsiteY2" fmla="*/ 5404111 h 5404111"/>
              <a:gd name="connsiteX3" fmla="*/ 0 w 8965121"/>
              <a:gd name="connsiteY3" fmla="*/ 5404111 h 5404111"/>
              <a:gd name="connsiteX0" fmla="*/ 0 w 8965121"/>
              <a:gd name="connsiteY0" fmla="*/ 5086611 h 5086611"/>
              <a:gd name="connsiteX1" fmla="*/ 0 w 8965121"/>
              <a:gd name="connsiteY1" fmla="*/ 0 h 5086611"/>
              <a:gd name="connsiteX2" fmla="*/ 8965121 w 8965121"/>
              <a:gd name="connsiteY2" fmla="*/ 5086611 h 5086611"/>
              <a:gd name="connsiteX3" fmla="*/ 0 w 8965121"/>
              <a:gd name="connsiteY3" fmla="*/ 5086611 h 5086611"/>
              <a:gd name="connsiteX0" fmla="*/ 0 w 8965121"/>
              <a:gd name="connsiteY0" fmla="*/ 4946911 h 4946911"/>
              <a:gd name="connsiteX1" fmla="*/ 0 w 8965121"/>
              <a:gd name="connsiteY1" fmla="*/ 0 h 4946911"/>
              <a:gd name="connsiteX2" fmla="*/ 8965121 w 8965121"/>
              <a:gd name="connsiteY2" fmla="*/ 4946911 h 4946911"/>
              <a:gd name="connsiteX3" fmla="*/ 0 w 8965121"/>
              <a:gd name="connsiteY3" fmla="*/ 4946911 h 494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65121" h="4946911">
                <a:moveTo>
                  <a:pt x="0" y="4946911"/>
                </a:moveTo>
                <a:lnTo>
                  <a:pt x="0" y="0"/>
                </a:lnTo>
                <a:lnTo>
                  <a:pt x="8965121" y="4946911"/>
                </a:lnTo>
                <a:lnTo>
                  <a:pt x="0" y="494691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1010090"/>
            <a:ext cx="1506311" cy="9075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1994" y="1987423"/>
            <a:ext cx="4144190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01994" y="3792047"/>
            <a:ext cx="4144190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0" i="0" spc="253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85776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771551" indent="0">
              <a:buNone/>
              <a:defRPr sz="1519">
                <a:solidFill>
                  <a:schemeClr val="tx1">
                    <a:tint val="75000"/>
                  </a:schemeClr>
                </a:solidFill>
              </a:defRPr>
            </a:lvl3pPr>
            <a:lvl4pPr marL="11573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4pPr>
            <a:lvl5pPr marL="154310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5pPr>
            <a:lvl6pPr marL="192887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6pPr>
            <a:lvl7pPr marL="231465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7pPr>
            <a:lvl8pPr marL="270043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8pPr>
            <a:lvl9pPr marL="308620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7597380" y="3924299"/>
            <a:ext cx="2689622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185147" y="646422"/>
            <a:ext cx="5681005" cy="304922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155A580-AFFA-3B00-902E-2AF85E14B5DA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9339347" y="96205"/>
            <a:ext cx="849654" cy="850392"/>
          </a:xfrm>
          <a:prstGeom prst="rect">
            <a:avLst/>
          </a:prstGeom>
        </p:spPr>
      </p:pic>
      <p:sp>
        <p:nvSpPr>
          <p:cNvPr id="3" name="Parallelogram 2">
            <a:extLst>
              <a:ext uri="{FF2B5EF4-FFF2-40B4-BE49-F238E27FC236}">
                <a16:creationId xmlns:a16="http://schemas.microsoft.com/office/drawing/2014/main" id="{C0155AC6-6A7A-B579-7975-CA1FF68AB61C}"/>
              </a:ext>
            </a:extLst>
          </p:cNvPr>
          <p:cNvSpPr/>
          <p:nvPr userDrawn="1"/>
        </p:nvSpPr>
        <p:spPr>
          <a:xfrm rot="19958790">
            <a:off x="-583764" y="3532950"/>
            <a:ext cx="3257013" cy="1746952"/>
          </a:xfrm>
          <a:prstGeom prst="parallelogram">
            <a:avLst>
              <a:gd name="adj" fmla="val 517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541BF5-2484-9A3F-38D2-FDD565182037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136825"/>
            <a:ext cx="1664946" cy="86389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arallelogram 4">
            <a:extLst>
              <a:ext uri="{FF2B5EF4-FFF2-40B4-BE49-F238E27FC236}">
                <a16:creationId xmlns:a16="http://schemas.microsoft.com/office/drawing/2014/main" id="{587352C5-5EDB-BCDB-44CC-8D1DD72D0592}"/>
              </a:ext>
            </a:extLst>
          </p:cNvPr>
          <p:cNvSpPr/>
          <p:nvPr userDrawn="1"/>
        </p:nvSpPr>
        <p:spPr>
          <a:xfrm rot="19958790">
            <a:off x="-117309" y="3407046"/>
            <a:ext cx="121364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7" name="Parallelogram 24">
            <a:extLst>
              <a:ext uri="{FF2B5EF4-FFF2-40B4-BE49-F238E27FC236}">
                <a16:creationId xmlns:a16="http://schemas.microsoft.com/office/drawing/2014/main" id="{81747C8E-8ABA-DFC2-808F-68BD4C5DEF11}"/>
              </a:ext>
            </a:extLst>
          </p:cNvPr>
          <p:cNvSpPr/>
          <p:nvPr userDrawn="1"/>
        </p:nvSpPr>
        <p:spPr>
          <a:xfrm>
            <a:off x="6833324" y="-6"/>
            <a:ext cx="1753267" cy="758694"/>
          </a:xfrm>
          <a:custGeom>
            <a:avLst/>
            <a:gdLst>
              <a:gd name="connsiteX0" fmla="*/ 0 w 1905667"/>
              <a:gd name="connsiteY0" fmla="*/ 742819 h 742819"/>
              <a:gd name="connsiteX1" fmla="*/ 1454811 w 1905667"/>
              <a:gd name="connsiteY1" fmla="*/ 0 h 742819"/>
              <a:gd name="connsiteX2" fmla="*/ 1905667 w 1905667"/>
              <a:gd name="connsiteY2" fmla="*/ 0 h 742819"/>
              <a:gd name="connsiteX3" fmla="*/ 450856 w 1905667"/>
              <a:gd name="connsiteY3" fmla="*/ 742819 h 742819"/>
              <a:gd name="connsiteX4" fmla="*/ 0 w 1905667"/>
              <a:gd name="connsiteY4" fmla="*/ 742819 h 742819"/>
              <a:gd name="connsiteX0" fmla="*/ 0 w 1905667"/>
              <a:gd name="connsiteY0" fmla="*/ 742819 h 758694"/>
              <a:gd name="connsiteX1" fmla="*/ 1454811 w 1905667"/>
              <a:gd name="connsiteY1" fmla="*/ 0 h 758694"/>
              <a:gd name="connsiteX2" fmla="*/ 1905667 w 1905667"/>
              <a:gd name="connsiteY2" fmla="*/ 0 h 758694"/>
              <a:gd name="connsiteX3" fmla="*/ 663581 w 1905667"/>
              <a:gd name="connsiteY3" fmla="*/ 758694 h 758694"/>
              <a:gd name="connsiteX4" fmla="*/ 0 w 1905667"/>
              <a:gd name="connsiteY4" fmla="*/ 742819 h 758694"/>
              <a:gd name="connsiteX0" fmla="*/ 0 w 1753267"/>
              <a:gd name="connsiteY0" fmla="*/ 742819 h 758694"/>
              <a:gd name="connsiteX1" fmla="*/ 1302411 w 1753267"/>
              <a:gd name="connsiteY1" fmla="*/ 0 h 758694"/>
              <a:gd name="connsiteX2" fmla="*/ 1753267 w 1753267"/>
              <a:gd name="connsiteY2" fmla="*/ 0 h 758694"/>
              <a:gd name="connsiteX3" fmla="*/ 511181 w 1753267"/>
              <a:gd name="connsiteY3" fmla="*/ 758694 h 758694"/>
              <a:gd name="connsiteX4" fmla="*/ 0 w 1753267"/>
              <a:gd name="connsiteY4" fmla="*/ 742819 h 75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267" h="758694">
                <a:moveTo>
                  <a:pt x="0" y="742819"/>
                </a:moveTo>
                <a:lnTo>
                  <a:pt x="1302411" y="0"/>
                </a:lnTo>
                <a:lnTo>
                  <a:pt x="1753267" y="0"/>
                </a:lnTo>
                <a:lnTo>
                  <a:pt x="511181" y="758694"/>
                </a:lnTo>
                <a:lnTo>
                  <a:pt x="0" y="74281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0" noProof="0" dirty="0"/>
          </a:p>
        </p:txBody>
      </p:sp>
    </p:spTree>
    <p:extLst>
      <p:ext uri="{BB962C8B-B14F-4D97-AF65-F5344CB8AC3E}">
        <p14:creationId xmlns:p14="http://schemas.microsoft.com/office/powerpoint/2010/main" val="100786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240" userDrawn="1">
          <p15:clr>
            <a:srgbClr val="FBAE40"/>
          </p15:clr>
        </p15:guide>
        <p15:guide id="3" pos="121" userDrawn="1">
          <p15:clr>
            <a:srgbClr val="FBAE40"/>
          </p15:clr>
        </p15:guide>
        <p15:guide id="4" orient="horz" pos="4171" userDrawn="1">
          <p15:clr>
            <a:srgbClr val="FBAE40"/>
          </p15:clr>
        </p15:guide>
        <p15:guide id="5" pos="6359" userDrawn="1">
          <p15:clr>
            <a:srgbClr val="FBAE40"/>
          </p15:clr>
        </p15:guide>
        <p15:guide id="6" orient="horz" pos="143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635" y="209030"/>
            <a:ext cx="7031157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634" y="1671927"/>
            <a:ext cx="9142135" cy="450503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C19110E-CC1D-25EA-06A9-EC25883AB4B1}"/>
              </a:ext>
            </a:extLst>
          </p:cNvPr>
          <p:cNvGrpSpPr/>
          <p:nvPr userDrawn="1"/>
        </p:nvGrpSpPr>
        <p:grpSpPr>
          <a:xfrm flipH="1">
            <a:off x="6379871" y="-754"/>
            <a:ext cx="4129737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0D733621-FC7E-A51E-78D3-F8DDBECA9CE8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DCD3A86-0792-C310-C9B9-F95050231B4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51F934C5-7B26-18AB-4C60-214CA8A5CDF9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FA224BD3-3D9F-5B90-92D6-1CCF2077CB2E}"/>
              </a:ext>
            </a:extLst>
          </p:cNvPr>
          <p:cNvSpPr/>
          <p:nvPr userDrawn="1"/>
        </p:nvSpPr>
        <p:spPr>
          <a:xfrm flipH="1">
            <a:off x="5807358" y="-754"/>
            <a:ext cx="1050397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2D3173-C0AA-FB8B-F487-21D0723FD73A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9405258" y="79319"/>
            <a:ext cx="753378" cy="7540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F39EDF-8A1C-6153-81D9-49C93A5CC50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15214" y="4994268"/>
            <a:ext cx="1214622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430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240" userDrawn="1">
          <p15:clr>
            <a:srgbClr val="FBAE40"/>
          </p15:clr>
        </p15:guide>
        <p15:guide id="3" pos="332" userDrawn="1">
          <p15:clr>
            <a:srgbClr val="FBAE40"/>
          </p15:clr>
        </p15:guide>
        <p15:guide id="4" pos="6263" userDrawn="1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636" y="209030"/>
            <a:ext cx="5582258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3713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923" y="1651047"/>
            <a:ext cx="4371975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794" y="1651047"/>
            <a:ext cx="4371975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1BCACB-5FBB-F78C-C631-0FB81DE15AC7}"/>
              </a:ext>
            </a:extLst>
          </p:cNvPr>
          <p:cNvGrpSpPr/>
          <p:nvPr userDrawn="1"/>
        </p:nvGrpSpPr>
        <p:grpSpPr>
          <a:xfrm flipH="1">
            <a:off x="6379871" y="-754"/>
            <a:ext cx="4129737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8EAB7E87-F9C8-875A-2651-2A4477666986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AC9232C-5891-739A-8F0A-40C9639D8E5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1252870F-D3AD-BB76-F08D-FFC4F76F8EA6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1AEBB3BF-91C4-5B05-54F0-32175F05E2F7}"/>
              </a:ext>
            </a:extLst>
          </p:cNvPr>
          <p:cNvSpPr/>
          <p:nvPr userDrawn="1"/>
        </p:nvSpPr>
        <p:spPr>
          <a:xfrm flipH="1">
            <a:off x="5807358" y="-754"/>
            <a:ext cx="1050397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DBC63D-45B9-05F5-393F-5E8D3D384312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9405258" y="79319"/>
            <a:ext cx="753378" cy="7540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D14115-85A5-379D-BCA9-2FEC7164915B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15214" y="4994268"/>
            <a:ext cx="1214622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813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240" userDrawn="1">
          <p15:clr>
            <a:srgbClr val="FBAE40"/>
          </p15:clr>
        </p15:guide>
        <p15:guide id="3" pos="332" userDrawn="1">
          <p15:clr>
            <a:srgbClr val="FBAE40"/>
          </p15:clr>
        </p15:guide>
        <p15:guide id="4" pos="6263" userDrawn="1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635" y="209030"/>
            <a:ext cx="7031157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7636" y="1681163"/>
            <a:ext cx="454148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192888" lvl="0" indent="-192888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07795" y="1681163"/>
            <a:ext cx="437331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25" b="1">
                <a:solidFill>
                  <a:schemeClr val="accent6"/>
                </a:solidFill>
              </a:defRPr>
            </a:lvl1pPr>
            <a:lvl2pPr marL="385776" indent="0">
              <a:buNone/>
              <a:defRPr sz="1688" b="1"/>
            </a:lvl2pPr>
            <a:lvl3pPr marL="771551" indent="0">
              <a:buNone/>
              <a:defRPr sz="1519" b="1"/>
            </a:lvl3pPr>
            <a:lvl4pPr marL="1157327" indent="0">
              <a:buNone/>
              <a:defRPr sz="1350" b="1"/>
            </a:lvl4pPr>
            <a:lvl5pPr marL="1543103" indent="0">
              <a:buNone/>
              <a:defRPr sz="1350" b="1"/>
            </a:lvl5pPr>
            <a:lvl6pPr marL="1928879" indent="0">
              <a:buNone/>
              <a:defRPr sz="1350" b="1"/>
            </a:lvl6pPr>
            <a:lvl7pPr marL="2314654" indent="0">
              <a:buNone/>
              <a:defRPr sz="1350" b="1"/>
            </a:lvl7pPr>
            <a:lvl8pPr marL="2700430" indent="0">
              <a:buNone/>
              <a:defRPr sz="1350" b="1"/>
            </a:lvl8pPr>
            <a:lvl9pPr marL="3086206" indent="0">
              <a:buNone/>
              <a:defRPr sz="135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07795" y="2505075"/>
            <a:ext cx="4373315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7636" y="2505075"/>
            <a:ext cx="4549288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BAB532F-A426-3FD5-F285-14F347647238}"/>
              </a:ext>
            </a:extLst>
          </p:cNvPr>
          <p:cNvGrpSpPr/>
          <p:nvPr userDrawn="1"/>
        </p:nvGrpSpPr>
        <p:grpSpPr>
          <a:xfrm flipH="1">
            <a:off x="6379871" y="-754"/>
            <a:ext cx="4129737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D139D55A-532F-0389-A11D-4DEC88CD9463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0CCCD45-B4D8-92BF-C68C-922AB01134E1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A9BC1E1C-967C-15BD-5AC7-A785E7556E78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680EEFD3-9BA0-C291-77E1-7C4BED99945F}"/>
              </a:ext>
            </a:extLst>
          </p:cNvPr>
          <p:cNvSpPr/>
          <p:nvPr userDrawn="1"/>
        </p:nvSpPr>
        <p:spPr>
          <a:xfrm flipH="1">
            <a:off x="5807358" y="-754"/>
            <a:ext cx="1050397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2C44A3-A6B2-6FE0-AAE7-7223385AC11C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9405258" y="79319"/>
            <a:ext cx="753378" cy="7540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0C73E2-6A58-7E35-60BB-104171E0DB6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15214" y="4994268"/>
            <a:ext cx="1214622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267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240" userDrawn="1">
          <p15:clr>
            <a:srgbClr val="FBAE40"/>
          </p15:clr>
        </p15:guide>
        <p15:guide id="3" pos="332" userDrawn="1">
          <p15:clr>
            <a:srgbClr val="FBAE40"/>
          </p15:clr>
        </p15:guide>
        <p15:guide id="4" pos="6263" userDrawn="1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8965121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0"/>
            <a:ext cx="5088392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7597378" y="4943476"/>
            <a:ext cx="2689622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6800" y="4374039"/>
            <a:ext cx="4481592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5050" y="4700018"/>
            <a:ext cx="1619822" cy="10010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6800" y="5701071"/>
            <a:ext cx="4481592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350">
                <a:solidFill>
                  <a:schemeClr val="accent6"/>
                </a:solidFill>
              </a:defRPr>
            </a:lvl1pPr>
            <a:lvl2pPr marL="385776" indent="0">
              <a:buNone/>
              <a:defRPr sz="1181"/>
            </a:lvl2pPr>
            <a:lvl3pPr marL="771551" indent="0">
              <a:buNone/>
              <a:defRPr sz="1013"/>
            </a:lvl3pPr>
            <a:lvl4pPr marL="1157327" indent="0">
              <a:buNone/>
              <a:defRPr sz="844"/>
            </a:lvl4pPr>
            <a:lvl5pPr marL="1543103" indent="0">
              <a:buNone/>
              <a:defRPr sz="844"/>
            </a:lvl5pPr>
            <a:lvl6pPr marL="1928879" indent="0">
              <a:buNone/>
              <a:defRPr sz="844"/>
            </a:lvl6pPr>
            <a:lvl7pPr marL="2314654" indent="0">
              <a:buNone/>
              <a:defRPr sz="844"/>
            </a:lvl7pPr>
            <a:lvl8pPr marL="2700430" indent="0">
              <a:buNone/>
              <a:defRPr sz="844"/>
            </a:lvl8pPr>
            <a:lvl9pPr marL="3086206" indent="0">
              <a:buNone/>
              <a:defRPr sz="844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8611" y="2290715"/>
            <a:ext cx="4896848" cy="434186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025"/>
            </a:lvl1pPr>
            <a:lvl2pPr>
              <a:buClr>
                <a:schemeClr val="accent2"/>
              </a:buClr>
              <a:defRPr sz="1688"/>
            </a:lvl2pPr>
            <a:lvl3pPr>
              <a:buClr>
                <a:schemeClr val="accent2"/>
              </a:buClr>
              <a:defRPr sz="1519"/>
            </a:lvl3pPr>
            <a:lvl4pPr>
              <a:buClr>
                <a:schemeClr val="accent2"/>
              </a:buClr>
              <a:defRPr sz="1350"/>
            </a:lvl4pPr>
            <a:lvl5pPr>
              <a:buClr>
                <a:schemeClr val="accent2"/>
              </a:buClr>
              <a:defRPr sz="1350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7BF403-FDFA-D1AB-639D-E6137E894C8E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9339347" y="96205"/>
            <a:ext cx="849654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5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359" userDrawn="1">
          <p15:clr>
            <a:srgbClr val="FBAE40"/>
          </p15:clr>
        </p15:guide>
        <p15:guide id="3" pos="117" userDrawn="1">
          <p15:clr>
            <a:srgbClr val="FBAE40"/>
          </p15:clr>
        </p15:guide>
        <p15:guide id="4" orient="horz" pos="4179" userDrawn="1">
          <p15:clr>
            <a:srgbClr val="FBAE40"/>
          </p15:clr>
        </p15:guide>
        <p15:guide id="5" orient="horz" pos="143" userDrawn="1">
          <p15:clr>
            <a:srgbClr val="FBAE40"/>
          </p15:clr>
        </p15:guide>
        <p15:guide id="6" pos="2073" userDrawn="1">
          <p15:clr>
            <a:srgbClr val="FBAE40"/>
          </p15:clr>
        </p15:guide>
        <p15:guide id="7" pos="37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8965121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0"/>
            <a:ext cx="5088392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7590859" y="4943476"/>
            <a:ext cx="2689622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6800" y="4374039"/>
            <a:ext cx="4481592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5050" y="4700018"/>
            <a:ext cx="1619822" cy="10010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6800" y="5701071"/>
            <a:ext cx="4481592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350">
                <a:solidFill>
                  <a:schemeClr val="accent6"/>
                </a:solidFill>
              </a:defRPr>
            </a:lvl1pPr>
            <a:lvl2pPr marL="385776" indent="0">
              <a:buNone/>
              <a:defRPr sz="1181"/>
            </a:lvl2pPr>
            <a:lvl3pPr marL="771551" indent="0">
              <a:buNone/>
              <a:defRPr sz="1013"/>
            </a:lvl3pPr>
            <a:lvl4pPr marL="1157327" indent="0">
              <a:buNone/>
              <a:defRPr sz="844"/>
            </a:lvl4pPr>
            <a:lvl5pPr marL="1543103" indent="0">
              <a:buNone/>
              <a:defRPr sz="844"/>
            </a:lvl5pPr>
            <a:lvl6pPr marL="1928879" indent="0">
              <a:buNone/>
              <a:defRPr sz="844"/>
            </a:lvl6pPr>
            <a:lvl7pPr marL="2314654" indent="0">
              <a:buNone/>
              <a:defRPr sz="844"/>
            </a:lvl7pPr>
            <a:lvl8pPr marL="2700430" indent="0">
              <a:buNone/>
              <a:defRPr sz="844"/>
            </a:lvl8pPr>
            <a:lvl9pPr marL="3086206" indent="0">
              <a:buNone/>
              <a:defRPr sz="844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73414" y="2271861"/>
            <a:ext cx="4822046" cy="43607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/>
            </a:lvl1pPr>
            <a:lvl2pPr marL="385776" indent="0">
              <a:buNone/>
              <a:defRPr sz="2363"/>
            </a:lvl2pPr>
            <a:lvl3pPr marL="771551" indent="0">
              <a:buNone/>
              <a:defRPr sz="2025"/>
            </a:lvl3pPr>
            <a:lvl4pPr marL="1157327" indent="0">
              <a:buNone/>
              <a:defRPr sz="1688"/>
            </a:lvl4pPr>
            <a:lvl5pPr marL="1543103" indent="0">
              <a:buNone/>
              <a:defRPr sz="1688"/>
            </a:lvl5pPr>
            <a:lvl6pPr marL="1928879" indent="0">
              <a:buNone/>
              <a:defRPr sz="1688"/>
            </a:lvl6pPr>
            <a:lvl7pPr marL="2314654" indent="0">
              <a:buNone/>
              <a:defRPr sz="1688"/>
            </a:lvl7pPr>
            <a:lvl8pPr marL="2700430" indent="0">
              <a:buNone/>
              <a:defRPr sz="1688"/>
            </a:lvl8pPr>
            <a:lvl9pPr marL="3086206" indent="0">
              <a:buNone/>
              <a:defRPr sz="1688"/>
            </a:lvl9pPr>
          </a:lstStyle>
          <a:p>
            <a:r>
              <a:rPr lang="en-US" noProof="0" dirty="0"/>
              <a:t>Click icon to add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C58D68-0F64-AFF4-E980-B7841FFCADE4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9339347" y="96205"/>
            <a:ext cx="849654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02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359" userDrawn="1">
          <p15:clr>
            <a:srgbClr val="FBAE40"/>
          </p15:clr>
        </p15:guide>
        <p15:guide id="3" pos="117" userDrawn="1">
          <p15:clr>
            <a:srgbClr val="FBAE40"/>
          </p15:clr>
        </p15:guide>
        <p15:guide id="4" orient="horz" pos="4179" userDrawn="1">
          <p15:clr>
            <a:srgbClr val="FBAE40"/>
          </p15:clr>
        </p15:guide>
        <p15:guide id="5" orient="horz" pos="143" userDrawn="1">
          <p15:clr>
            <a:srgbClr val="FBAE40"/>
          </p15:clr>
        </p15:guide>
        <p15:guide id="6" pos="2073" userDrawn="1">
          <p15:clr>
            <a:srgbClr val="FBAE40"/>
          </p15:clr>
        </p15:guide>
        <p15:guide id="7" pos="37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6379871" y="3"/>
            <a:ext cx="4076865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5636173" y="1"/>
            <a:ext cx="1221581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FA49B8-24FA-9EFA-B48B-A66CCD85AE2B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9339347" y="96205"/>
            <a:ext cx="849654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06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 userDrawn="1">
          <p15:clr>
            <a:srgbClr val="FBAE40"/>
          </p15:clr>
        </p15:guide>
        <p15:guide id="2" pos="3240" userDrawn="1">
          <p15:clr>
            <a:srgbClr val="FBAE40"/>
          </p15:clr>
        </p15:guide>
        <p15:guide id="3" pos="657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F4A88F-1EED-F79B-E6CC-EB52CD87D824}"/>
              </a:ext>
            </a:extLst>
          </p:cNvPr>
          <p:cNvGrpSpPr/>
          <p:nvPr userDrawn="1"/>
        </p:nvGrpSpPr>
        <p:grpSpPr>
          <a:xfrm flipH="1">
            <a:off x="6379871" y="-754"/>
            <a:ext cx="4129737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3335DA87-B9C9-2F4A-9664-BEB937C38336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3A39B2D-0D5C-DA40-B2A4-5A3BCAD6AD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80167DB7-3F06-B328-04BB-51F14CE8DB53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490A3DC9-9CBD-E57A-EC62-73EFE6833FEC}"/>
              </a:ext>
            </a:extLst>
          </p:cNvPr>
          <p:cNvSpPr/>
          <p:nvPr userDrawn="1"/>
        </p:nvSpPr>
        <p:spPr>
          <a:xfrm flipH="1">
            <a:off x="5807358" y="-754"/>
            <a:ext cx="1050397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5E9765-DA77-8CE1-EB63-85150DB54956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9405258" y="79319"/>
            <a:ext cx="753378" cy="754032"/>
          </a:xfrm>
          <a:prstGeom prst="rect">
            <a:avLst/>
          </a:prstGeom>
        </p:spPr>
      </p:pic>
      <p:sp>
        <p:nvSpPr>
          <p:cNvPr id="33" name="Title 1" title="Title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635" y="209030"/>
            <a:ext cx="7031157" cy="121556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658419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 userDrawn="1">
          <p15:clr>
            <a:srgbClr val="FBAE40"/>
          </p15:clr>
        </p15:guide>
        <p15:guide id="2" pos="3240" userDrawn="1">
          <p15:clr>
            <a:srgbClr val="FBAE40"/>
          </p15:clr>
        </p15:guide>
        <p15:guide id="3" pos="657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375" b="1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91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8965121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583764" y="3532950"/>
            <a:ext cx="3257013" cy="1746952"/>
          </a:xfrm>
          <a:prstGeom prst="parallelogram">
            <a:avLst>
              <a:gd name="adj" fmla="val 517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181100"/>
            <a:ext cx="1664946" cy="83105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1994" y="1987423"/>
            <a:ext cx="4144190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01994" y="3792047"/>
            <a:ext cx="4144190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0" i="0" spc="253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85776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771551" indent="0">
              <a:buNone/>
              <a:defRPr sz="1519">
                <a:solidFill>
                  <a:schemeClr val="tx1">
                    <a:tint val="75000"/>
                  </a:schemeClr>
                </a:solidFill>
              </a:defRPr>
            </a:lvl3pPr>
            <a:lvl4pPr marL="11573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4pPr>
            <a:lvl5pPr marL="154310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5pPr>
            <a:lvl6pPr marL="192887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6pPr>
            <a:lvl7pPr marL="231465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7pPr>
            <a:lvl8pPr marL="270043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8pPr>
            <a:lvl9pPr marL="308620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188924" y="1"/>
            <a:ext cx="1753267" cy="758694"/>
          </a:xfrm>
          <a:custGeom>
            <a:avLst/>
            <a:gdLst>
              <a:gd name="connsiteX0" fmla="*/ 0 w 1905667"/>
              <a:gd name="connsiteY0" fmla="*/ 742819 h 742819"/>
              <a:gd name="connsiteX1" fmla="*/ 1454811 w 1905667"/>
              <a:gd name="connsiteY1" fmla="*/ 0 h 742819"/>
              <a:gd name="connsiteX2" fmla="*/ 1905667 w 1905667"/>
              <a:gd name="connsiteY2" fmla="*/ 0 h 742819"/>
              <a:gd name="connsiteX3" fmla="*/ 450856 w 1905667"/>
              <a:gd name="connsiteY3" fmla="*/ 742819 h 742819"/>
              <a:gd name="connsiteX4" fmla="*/ 0 w 1905667"/>
              <a:gd name="connsiteY4" fmla="*/ 742819 h 742819"/>
              <a:gd name="connsiteX0" fmla="*/ 0 w 1905667"/>
              <a:gd name="connsiteY0" fmla="*/ 742819 h 758694"/>
              <a:gd name="connsiteX1" fmla="*/ 1454811 w 1905667"/>
              <a:gd name="connsiteY1" fmla="*/ 0 h 758694"/>
              <a:gd name="connsiteX2" fmla="*/ 1905667 w 1905667"/>
              <a:gd name="connsiteY2" fmla="*/ 0 h 758694"/>
              <a:gd name="connsiteX3" fmla="*/ 663581 w 1905667"/>
              <a:gd name="connsiteY3" fmla="*/ 758694 h 758694"/>
              <a:gd name="connsiteX4" fmla="*/ 0 w 1905667"/>
              <a:gd name="connsiteY4" fmla="*/ 742819 h 758694"/>
              <a:gd name="connsiteX0" fmla="*/ 0 w 1753267"/>
              <a:gd name="connsiteY0" fmla="*/ 742819 h 758694"/>
              <a:gd name="connsiteX1" fmla="*/ 1302411 w 1753267"/>
              <a:gd name="connsiteY1" fmla="*/ 0 h 758694"/>
              <a:gd name="connsiteX2" fmla="*/ 1753267 w 1753267"/>
              <a:gd name="connsiteY2" fmla="*/ 0 h 758694"/>
              <a:gd name="connsiteX3" fmla="*/ 511181 w 1753267"/>
              <a:gd name="connsiteY3" fmla="*/ 758694 h 758694"/>
              <a:gd name="connsiteX4" fmla="*/ 0 w 1753267"/>
              <a:gd name="connsiteY4" fmla="*/ 742819 h 75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267" h="758694">
                <a:moveTo>
                  <a:pt x="0" y="742819"/>
                </a:moveTo>
                <a:lnTo>
                  <a:pt x="1302411" y="0"/>
                </a:lnTo>
                <a:lnTo>
                  <a:pt x="1753267" y="0"/>
                </a:lnTo>
                <a:lnTo>
                  <a:pt x="511181" y="758694"/>
                </a:lnTo>
                <a:lnTo>
                  <a:pt x="0" y="7428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0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34421" y="800944"/>
            <a:ext cx="5651635" cy="299110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9431" y="924788"/>
            <a:ext cx="4144191" cy="4894096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136825"/>
            <a:ext cx="1664946" cy="86389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17309" y="3407046"/>
            <a:ext cx="121364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362495-9CD2-D543-8233-731B62E7B3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25" t="26985" r="74628" b="20981"/>
          <a:stretch/>
        </p:blipFill>
        <p:spPr>
          <a:xfrm>
            <a:off x="9339348" y="61088"/>
            <a:ext cx="849654" cy="121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98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240" userDrawn="1">
          <p15:clr>
            <a:srgbClr val="FBAE40"/>
          </p15:clr>
        </p15:guide>
        <p15:guide id="3" pos="121" userDrawn="1">
          <p15:clr>
            <a:srgbClr val="FBAE40"/>
          </p15:clr>
        </p15:guide>
        <p15:guide id="4" orient="horz" pos="4171" userDrawn="1">
          <p15:clr>
            <a:srgbClr val="FBAE40"/>
          </p15:clr>
        </p15:guide>
        <p15:guide id="5" pos="6359" userDrawn="1">
          <p15:clr>
            <a:srgbClr val="FBAE40"/>
          </p15:clr>
        </p15:guide>
        <p15:guide id="6" orient="horz" pos="14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351" y="3196917"/>
            <a:ext cx="4170512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025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688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519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552235" y="-6"/>
            <a:ext cx="8734766" cy="5638807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286063" y="-6"/>
            <a:ext cx="2874051" cy="1308105"/>
          </a:xfrm>
          <a:custGeom>
            <a:avLst/>
            <a:gdLst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805170 w 3243216"/>
              <a:gd name="connsiteY3" fmla="*/ 1308105 h 1308105"/>
              <a:gd name="connsiteX4" fmla="*/ 0 w 3243216"/>
              <a:gd name="connsiteY4" fmla="*/ 1308105 h 1308105"/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1054552 w 3243216"/>
              <a:gd name="connsiteY3" fmla="*/ 1308105 h 1308105"/>
              <a:gd name="connsiteX4" fmla="*/ 0 w 324321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777462 w 2966126"/>
              <a:gd name="connsiteY3" fmla="*/ 1308105 h 1308105"/>
              <a:gd name="connsiteX4" fmla="*/ 0 w 296612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929862 w 2966126"/>
              <a:gd name="connsiteY3" fmla="*/ 1308105 h 1308105"/>
              <a:gd name="connsiteX4" fmla="*/ 0 w 2966126"/>
              <a:gd name="connsiteY4" fmla="*/ 1308105 h 1308105"/>
              <a:gd name="connsiteX0" fmla="*/ 0 w 2899451"/>
              <a:gd name="connsiteY0" fmla="*/ 1304930 h 1308105"/>
              <a:gd name="connsiteX1" fmla="*/ 2094281 w 2899451"/>
              <a:gd name="connsiteY1" fmla="*/ 0 h 1308105"/>
              <a:gd name="connsiteX2" fmla="*/ 2899451 w 2899451"/>
              <a:gd name="connsiteY2" fmla="*/ 0 h 1308105"/>
              <a:gd name="connsiteX3" fmla="*/ 863187 w 2899451"/>
              <a:gd name="connsiteY3" fmla="*/ 1308105 h 1308105"/>
              <a:gd name="connsiteX4" fmla="*/ 0 w 2899451"/>
              <a:gd name="connsiteY4" fmla="*/ 1304930 h 1308105"/>
              <a:gd name="connsiteX0" fmla="*/ 0 w 2874051"/>
              <a:gd name="connsiteY0" fmla="*/ 1308105 h 1308105"/>
              <a:gd name="connsiteX1" fmla="*/ 2068881 w 2874051"/>
              <a:gd name="connsiteY1" fmla="*/ 0 h 1308105"/>
              <a:gd name="connsiteX2" fmla="*/ 2874051 w 2874051"/>
              <a:gd name="connsiteY2" fmla="*/ 0 h 1308105"/>
              <a:gd name="connsiteX3" fmla="*/ 837787 w 2874051"/>
              <a:gd name="connsiteY3" fmla="*/ 1308105 h 1308105"/>
              <a:gd name="connsiteX4" fmla="*/ 0 w 2874051"/>
              <a:gd name="connsiteY4" fmla="*/ 1308105 h 130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4051" h="1308105">
                <a:moveTo>
                  <a:pt x="0" y="1308105"/>
                </a:moveTo>
                <a:lnTo>
                  <a:pt x="2068881" y="0"/>
                </a:lnTo>
                <a:lnTo>
                  <a:pt x="2874051" y="0"/>
                </a:lnTo>
                <a:lnTo>
                  <a:pt x="837787" y="1308105"/>
                </a:lnTo>
                <a:lnTo>
                  <a:pt x="0" y="13081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0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5379245" y="5047077"/>
            <a:ext cx="1286360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48353" y="2563479"/>
            <a:ext cx="6195345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Title 1" title="Title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48351" y="1308485"/>
            <a:ext cx="6195338" cy="121556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 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72125" y="2"/>
            <a:ext cx="4714875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82ACB8-6376-3C4B-A6B1-FBDBB47568EA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332527" y="97052"/>
            <a:ext cx="849654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30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 userDrawn="1">
          <p15:clr>
            <a:srgbClr val="FBAE40"/>
          </p15:clr>
        </p15:guide>
        <p15:guide id="2" pos="3240" userDrawn="1">
          <p15:clr>
            <a:srgbClr val="FBAE40"/>
          </p15:clr>
        </p15:guide>
        <p15:guide id="3" pos="35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552235" y="-6"/>
            <a:ext cx="8734766" cy="5638807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06088" y="1435101"/>
            <a:ext cx="508091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351" y="3196917"/>
            <a:ext cx="4170512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025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688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519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8734766" y="1185453"/>
            <a:ext cx="1552234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48353" y="2563479"/>
            <a:ext cx="619533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19" name="Title 1" title="Title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351" y="1308485"/>
            <a:ext cx="6195338" cy="121556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ABE64F-B6DD-DD4C-BBB5-B185A87D5A44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9339347" y="96205"/>
            <a:ext cx="849654" cy="850392"/>
          </a:xfrm>
          <a:prstGeom prst="rect">
            <a:avLst/>
          </a:prstGeom>
        </p:spPr>
      </p:pic>
      <p:sp>
        <p:nvSpPr>
          <p:cNvPr id="8" name="Parallelogram 24">
            <a:extLst>
              <a:ext uri="{FF2B5EF4-FFF2-40B4-BE49-F238E27FC236}">
                <a16:creationId xmlns:a16="http://schemas.microsoft.com/office/drawing/2014/main" id="{84DFC705-91B1-DD67-B827-E81D4563EDB8}"/>
              </a:ext>
            </a:extLst>
          </p:cNvPr>
          <p:cNvSpPr/>
          <p:nvPr userDrawn="1"/>
        </p:nvSpPr>
        <p:spPr>
          <a:xfrm flipH="1">
            <a:off x="2286063" y="-6"/>
            <a:ext cx="2874051" cy="1308105"/>
          </a:xfrm>
          <a:custGeom>
            <a:avLst/>
            <a:gdLst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805170 w 3243216"/>
              <a:gd name="connsiteY3" fmla="*/ 1308105 h 1308105"/>
              <a:gd name="connsiteX4" fmla="*/ 0 w 3243216"/>
              <a:gd name="connsiteY4" fmla="*/ 1308105 h 1308105"/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1054552 w 3243216"/>
              <a:gd name="connsiteY3" fmla="*/ 1308105 h 1308105"/>
              <a:gd name="connsiteX4" fmla="*/ 0 w 324321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777462 w 2966126"/>
              <a:gd name="connsiteY3" fmla="*/ 1308105 h 1308105"/>
              <a:gd name="connsiteX4" fmla="*/ 0 w 296612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929862 w 2966126"/>
              <a:gd name="connsiteY3" fmla="*/ 1308105 h 1308105"/>
              <a:gd name="connsiteX4" fmla="*/ 0 w 2966126"/>
              <a:gd name="connsiteY4" fmla="*/ 1308105 h 1308105"/>
              <a:gd name="connsiteX0" fmla="*/ 0 w 2899451"/>
              <a:gd name="connsiteY0" fmla="*/ 1304930 h 1308105"/>
              <a:gd name="connsiteX1" fmla="*/ 2094281 w 2899451"/>
              <a:gd name="connsiteY1" fmla="*/ 0 h 1308105"/>
              <a:gd name="connsiteX2" fmla="*/ 2899451 w 2899451"/>
              <a:gd name="connsiteY2" fmla="*/ 0 h 1308105"/>
              <a:gd name="connsiteX3" fmla="*/ 863187 w 2899451"/>
              <a:gd name="connsiteY3" fmla="*/ 1308105 h 1308105"/>
              <a:gd name="connsiteX4" fmla="*/ 0 w 2899451"/>
              <a:gd name="connsiteY4" fmla="*/ 1304930 h 1308105"/>
              <a:gd name="connsiteX0" fmla="*/ 0 w 2874051"/>
              <a:gd name="connsiteY0" fmla="*/ 1308105 h 1308105"/>
              <a:gd name="connsiteX1" fmla="*/ 2068881 w 2874051"/>
              <a:gd name="connsiteY1" fmla="*/ 0 h 1308105"/>
              <a:gd name="connsiteX2" fmla="*/ 2874051 w 2874051"/>
              <a:gd name="connsiteY2" fmla="*/ 0 h 1308105"/>
              <a:gd name="connsiteX3" fmla="*/ 837787 w 2874051"/>
              <a:gd name="connsiteY3" fmla="*/ 1308105 h 1308105"/>
              <a:gd name="connsiteX4" fmla="*/ 0 w 2874051"/>
              <a:gd name="connsiteY4" fmla="*/ 1308105 h 130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4051" h="1308105">
                <a:moveTo>
                  <a:pt x="0" y="1308105"/>
                </a:moveTo>
                <a:lnTo>
                  <a:pt x="2068881" y="0"/>
                </a:lnTo>
                <a:lnTo>
                  <a:pt x="2874051" y="0"/>
                </a:lnTo>
                <a:lnTo>
                  <a:pt x="837787" y="1308105"/>
                </a:lnTo>
                <a:lnTo>
                  <a:pt x="0" y="13081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0" noProof="0" dirty="0"/>
          </a:p>
        </p:txBody>
      </p:sp>
    </p:spTree>
    <p:extLst>
      <p:ext uri="{BB962C8B-B14F-4D97-AF65-F5344CB8AC3E}">
        <p14:creationId xmlns:p14="http://schemas.microsoft.com/office/powerpoint/2010/main" val="4283110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 userDrawn="1">
          <p15:clr>
            <a:srgbClr val="FBAE40"/>
          </p15:clr>
        </p15:guide>
        <p15:guide id="2" pos="3240" userDrawn="1">
          <p15:clr>
            <a:srgbClr val="FBAE40"/>
          </p15:clr>
        </p15:guide>
        <p15:guide id="3" pos="35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15214" y="4994268"/>
            <a:ext cx="1214622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6379871" y="-754"/>
            <a:ext cx="4129737" cy="3541764"/>
            <a:chOff x="-254790" y="-722"/>
            <a:chExt cx="4894503" cy="336799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39338" y="2104889"/>
            <a:ext cx="4619777" cy="7811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25" b="1" i="0">
                <a:solidFill>
                  <a:schemeClr val="tx1"/>
                </a:solidFill>
                <a:latin typeface="Montserrat" pitchFamily="2" charset="77"/>
              </a:defRPr>
            </a:lvl1pPr>
            <a:lvl2pPr marL="385776" indent="0">
              <a:buNone/>
              <a:defRPr sz="1688" b="1"/>
            </a:lvl2pPr>
            <a:lvl3pPr marL="771551" indent="0">
              <a:buNone/>
              <a:defRPr sz="1519" b="1"/>
            </a:lvl3pPr>
            <a:lvl4pPr marL="1157327" indent="0">
              <a:buNone/>
              <a:defRPr sz="1350" b="1"/>
            </a:lvl4pPr>
            <a:lvl5pPr marL="1543103" indent="0">
              <a:buNone/>
              <a:defRPr sz="1350" b="1"/>
            </a:lvl5pPr>
            <a:lvl6pPr marL="1928879" indent="0">
              <a:buNone/>
              <a:defRPr sz="1350" b="1"/>
            </a:lvl6pPr>
            <a:lvl7pPr marL="2314654" indent="0">
              <a:buNone/>
              <a:defRPr sz="1350" b="1"/>
            </a:lvl7pPr>
            <a:lvl8pPr marL="2700430" indent="0">
              <a:buNone/>
              <a:defRPr sz="1350" b="1"/>
            </a:lvl8pPr>
            <a:lvl9pPr marL="3086206" indent="0">
              <a:buNone/>
              <a:defRPr sz="135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 title="Bullet Point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439338" y="2886077"/>
            <a:ext cx="4619777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5220039" y="2104889"/>
            <a:ext cx="4620038" cy="7811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025" b="1" i="0">
                <a:solidFill>
                  <a:schemeClr val="tx1"/>
                </a:solidFill>
                <a:latin typeface="Montserrat" pitchFamily="2" charset="77"/>
              </a:defRPr>
            </a:lvl1pPr>
            <a:lvl2pPr marL="385776" indent="0">
              <a:buNone/>
              <a:defRPr sz="1688" b="1"/>
            </a:lvl2pPr>
            <a:lvl3pPr marL="771551" indent="0">
              <a:buNone/>
              <a:defRPr sz="1519" b="1"/>
            </a:lvl3pPr>
            <a:lvl4pPr marL="1157327" indent="0">
              <a:buNone/>
              <a:defRPr sz="1350" b="1"/>
            </a:lvl4pPr>
            <a:lvl5pPr marL="1543103" indent="0">
              <a:buNone/>
              <a:defRPr sz="1350" b="1"/>
            </a:lvl5pPr>
            <a:lvl6pPr marL="1928879" indent="0">
              <a:buNone/>
              <a:defRPr sz="1350" b="1"/>
            </a:lvl6pPr>
            <a:lvl7pPr marL="2314654" indent="0">
              <a:buNone/>
              <a:defRPr sz="1350" b="1"/>
            </a:lvl7pPr>
            <a:lvl8pPr marL="2700430" indent="0">
              <a:buNone/>
              <a:defRPr sz="1350" b="1"/>
            </a:lvl8pPr>
            <a:lvl9pPr marL="3086206" indent="0">
              <a:buNone/>
              <a:defRPr sz="135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 title="Bullet Points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5220039" y="2886077"/>
            <a:ext cx="4620038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24" name="Text Placeholder 4" title="Subtitle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39167" y="1376935"/>
            <a:ext cx="6217253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5807358" y="-754"/>
            <a:ext cx="1050397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37635" y="209030"/>
            <a:ext cx="7031157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1D51D1-28BC-5C1A-72A8-28BC47153794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9405258" y="79319"/>
            <a:ext cx="753378" cy="75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540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240" userDrawn="1">
          <p15:clr>
            <a:srgbClr val="FBAE40"/>
          </p15:clr>
        </p15:guide>
        <p15:guide id="3" pos="332" userDrawn="1">
          <p15:clr>
            <a:srgbClr val="FBAE40"/>
          </p15:clr>
        </p15:guide>
        <p15:guide id="4" pos="6263" userDrawn="1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4" title="Subtitle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9167" y="1376935"/>
            <a:ext cx="6217253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8719" y="2005763"/>
            <a:ext cx="4409238" cy="408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25">
                <a:solidFill>
                  <a:schemeClr val="tx1"/>
                </a:solidFill>
              </a:defRPr>
            </a:lvl1pPr>
            <a:lvl2pPr marL="385776" indent="0">
              <a:buNone/>
              <a:defRPr sz="2025">
                <a:solidFill>
                  <a:schemeClr val="bg1"/>
                </a:solidFill>
              </a:defRPr>
            </a:lvl2pPr>
            <a:lvl3pPr marL="771551" indent="0">
              <a:buNone/>
              <a:defRPr sz="2025">
                <a:solidFill>
                  <a:schemeClr val="bg1"/>
                </a:solidFill>
              </a:defRPr>
            </a:lvl3pPr>
            <a:lvl4pPr marL="1157327" indent="0">
              <a:buNone/>
              <a:defRPr sz="2025">
                <a:solidFill>
                  <a:schemeClr val="bg1"/>
                </a:solidFill>
              </a:defRPr>
            </a:lvl4pPr>
            <a:lvl5pPr marL="1543103" indent="0">
              <a:buNone/>
              <a:defRPr sz="20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Text here</a:t>
            </a:r>
          </a:p>
        </p:txBody>
      </p:sp>
      <p:sp>
        <p:nvSpPr>
          <p:cNvPr id="20" name="Chart Placeholder 2" title="Chart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890473" y="2005763"/>
            <a:ext cx="4825741" cy="4084471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1688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0D0B36-405B-6C18-5446-645E66993579}"/>
              </a:ext>
            </a:extLst>
          </p:cNvPr>
          <p:cNvGrpSpPr/>
          <p:nvPr userDrawn="1"/>
        </p:nvGrpSpPr>
        <p:grpSpPr>
          <a:xfrm flipH="1">
            <a:off x="6379871" y="-754"/>
            <a:ext cx="4129737" cy="3541764"/>
            <a:chOff x="-254790" y="-722"/>
            <a:chExt cx="4894503" cy="3367992"/>
          </a:xfrm>
        </p:grpSpPr>
        <p:sp>
          <p:nvSpPr>
            <p:cNvPr id="7" name="Diagonal Stripe 6">
              <a:extLst>
                <a:ext uri="{FF2B5EF4-FFF2-40B4-BE49-F238E27FC236}">
                  <a16:creationId xmlns:a16="http://schemas.microsoft.com/office/drawing/2014/main" id="{4DE860BF-7583-B87D-A63F-868C01280350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93BF246-0807-5E4B-44DD-ECFE400B6C4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Parallelogram 29">
              <a:extLst>
                <a:ext uri="{FF2B5EF4-FFF2-40B4-BE49-F238E27FC236}">
                  <a16:creationId xmlns:a16="http://schemas.microsoft.com/office/drawing/2014/main" id="{402DDAEF-D292-2415-BEE1-5132AB97FD01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10" name="Parallelogram 35">
            <a:extLst>
              <a:ext uri="{FF2B5EF4-FFF2-40B4-BE49-F238E27FC236}">
                <a16:creationId xmlns:a16="http://schemas.microsoft.com/office/drawing/2014/main" id="{0B7DADCA-FFDE-C11D-7033-FCBDE7227848}"/>
              </a:ext>
            </a:extLst>
          </p:cNvPr>
          <p:cNvSpPr/>
          <p:nvPr userDrawn="1"/>
        </p:nvSpPr>
        <p:spPr>
          <a:xfrm flipH="1">
            <a:off x="5807358" y="-754"/>
            <a:ext cx="1050397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A4B4A3-D2C1-3030-ECC4-314CF05E820E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9405258" y="79319"/>
            <a:ext cx="753378" cy="754032"/>
          </a:xfrm>
          <a:prstGeom prst="rect">
            <a:avLst/>
          </a:prstGeom>
        </p:spPr>
      </p:pic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635" y="209030"/>
            <a:ext cx="7031157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2200477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 userDrawn="1">
          <p15:clr>
            <a:srgbClr val="FBAE40"/>
          </p15:clr>
        </p15:guide>
        <p15:guide id="2" pos="3240" userDrawn="1">
          <p15:clr>
            <a:srgbClr val="FBAE40"/>
          </p15:clr>
        </p15:guide>
        <p15:guide id="3" pos="65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ble Placeholder 11" title="Table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48352" y="2664803"/>
            <a:ext cx="9275660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1688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6D19003-9B24-FD6A-308A-AAAE31E59BDF}"/>
              </a:ext>
            </a:extLst>
          </p:cNvPr>
          <p:cNvGrpSpPr/>
          <p:nvPr userDrawn="1"/>
        </p:nvGrpSpPr>
        <p:grpSpPr>
          <a:xfrm flipH="1">
            <a:off x="6379871" y="-754"/>
            <a:ext cx="4129737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7205592C-1FB6-F081-6BF5-D90812DC1222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6E440D7-3138-B09A-32C3-DCB3868B8DD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13941CF8-3B48-F123-75B8-A64DE7C0A6B2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F9608D4E-1D84-D0F4-BAFB-85D82C7FD2F5}"/>
              </a:ext>
            </a:extLst>
          </p:cNvPr>
          <p:cNvSpPr/>
          <p:nvPr userDrawn="1"/>
        </p:nvSpPr>
        <p:spPr>
          <a:xfrm flipH="1">
            <a:off x="5807358" y="-754"/>
            <a:ext cx="1050397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9DA56B-4135-24A3-E7DA-7DD656D4EA96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9405258" y="79319"/>
            <a:ext cx="753378" cy="754032"/>
          </a:xfrm>
          <a:prstGeom prst="rect">
            <a:avLst/>
          </a:prstGeom>
        </p:spPr>
      </p:pic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635" y="209030"/>
            <a:ext cx="7031157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9167" y="1376935"/>
            <a:ext cx="6217253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15060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 userDrawn="1">
          <p15:clr>
            <a:srgbClr val="FBAE40"/>
          </p15:clr>
        </p15:guide>
        <p15:guide id="2" pos="3240" userDrawn="1">
          <p15:clr>
            <a:srgbClr val="FBAE40"/>
          </p15:clr>
        </p15:guide>
        <p15:guide id="3" pos="657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1" y="-4"/>
            <a:ext cx="9911953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5" name="Picture Placeholder 31" title="Image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3101" y="326572"/>
            <a:ext cx="968080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928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7"/>
            <a:ext cx="1993106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 title="Title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101" y="558803"/>
            <a:ext cx="7031157" cy="93979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3038" b="1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423757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2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8209747" cy="5404111"/>
          </a:xfrm>
          <a:custGeom>
            <a:avLst/>
            <a:gdLst>
              <a:gd name="connsiteX0" fmla="*/ 0 w 8965121"/>
              <a:gd name="connsiteY0" fmla="*/ 5404111 h 5404111"/>
              <a:gd name="connsiteX1" fmla="*/ 0 w 8965121"/>
              <a:gd name="connsiteY1" fmla="*/ 0 h 5404111"/>
              <a:gd name="connsiteX2" fmla="*/ 8965121 w 8965121"/>
              <a:gd name="connsiteY2" fmla="*/ 5404111 h 5404111"/>
              <a:gd name="connsiteX3" fmla="*/ 0 w 8965121"/>
              <a:gd name="connsiteY3" fmla="*/ 5404111 h 5404111"/>
              <a:gd name="connsiteX0" fmla="*/ 0 w 8209747"/>
              <a:gd name="connsiteY0" fmla="*/ 5404111 h 5404111"/>
              <a:gd name="connsiteX1" fmla="*/ 0 w 8209747"/>
              <a:gd name="connsiteY1" fmla="*/ 0 h 5404111"/>
              <a:gd name="connsiteX2" fmla="*/ 8209747 w 8209747"/>
              <a:gd name="connsiteY2" fmla="*/ 5404111 h 5404111"/>
              <a:gd name="connsiteX3" fmla="*/ 0 w 8209747"/>
              <a:gd name="connsiteY3" fmla="*/ 5404111 h 540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09747" h="5404111">
                <a:moveTo>
                  <a:pt x="0" y="5404111"/>
                </a:moveTo>
                <a:lnTo>
                  <a:pt x="0" y="0"/>
                </a:lnTo>
                <a:lnTo>
                  <a:pt x="8209747" y="5404111"/>
                </a:lnTo>
                <a:lnTo>
                  <a:pt x="0" y="540411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9516" y="1821023"/>
            <a:ext cx="4095202" cy="16162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56848" y="3461163"/>
            <a:ext cx="2907379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9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56848" y="3839451"/>
            <a:ext cx="2907379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9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Phone Number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56848" y="4216671"/>
            <a:ext cx="2907379" cy="2890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9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Email 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848" y="4594957"/>
            <a:ext cx="2907379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9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Company Website</a:t>
            </a:r>
          </a:p>
        </p:txBody>
      </p:sp>
      <p:sp>
        <p:nvSpPr>
          <p:cNvPr id="14" name="Shape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5449730" y="3505249"/>
            <a:ext cx="218426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2147" tIns="32147" rIns="32147" bIns="32147" anchor="ctr"/>
          <a:lstStyle/>
          <a:p>
            <a:pPr algn="ctr" defTabSz="38577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531" noProof="0" dirty="0"/>
          </a:p>
        </p:txBody>
      </p:sp>
      <p:sp>
        <p:nvSpPr>
          <p:cNvPr id="15" name="Shape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5490807" y="3897987"/>
            <a:ext cx="136272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2147" tIns="32147" rIns="32147" bIns="32147" anchor="ctr"/>
          <a:lstStyle/>
          <a:p>
            <a:pPr algn="ctr" defTabSz="38577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531" noProof="0" dirty="0"/>
          </a:p>
        </p:txBody>
      </p:sp>
      <p:sp>
        <p:nvSpPr>
          <p:cNvPr id="19" name="Shape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5449730" y="4327947"/>
            <a:ext cx="218426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2147" tIns="32147" rIns="32147" bIns="32147" anchor="ctr"/>
          <a:lstStyle/>
          <a:p>
            <a:pPr algn="ctr" defTabSz="38577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531" noProof="0" dirty="0"/>
          </a:p>
        </p:txBody>
      </p:sp>
      <p:sp>
        <p:nvSpPr>
          <p:cNvPr id="20" name="Shape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5460512" y="4650083"/>
            <a:ext cx="196863" cy="2333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2147" tIns="32147" rIns="32147" bIns="32147" anchor="ctr"/>
          <a:lstStyle/>
          <a:p>
            <a:pPr algn="ctr" defTabSz="38577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531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-15050" y="0"/>
            <a:ext cx="5173600" cy="332325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7597380" y="3924299"/>
            <a:ext cx="2689622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5050" y="4594957"/>
            <a:ext cx="1637823" cy="110611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FE19C52-05B6-1A48-84AE-09BBC26D5DF5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9339347" y="96205"/>
            <a:ext cx="849654" cy="850392"/>
          </a:xfrm>
          <a:prstGeom prst="rect">
            <a:avLst/>
          </a:prstGeom>
        </p:spPr>
      </p:pic>
      <p:sp>
        <p:nvSpPr>
          <p:cNvPr id="4" name="Picture Placeholder 26">
            <a:extLst>
              <a:ext uri="{FF2B5EF4-FFF2-40B4-BE49-F238E27FC236}">
                <a16:creationId xmlns:a16="http://schemas.microsoft.com/office/drawing/2014/main" id="{444F6983-A9EF-D733-435E-301ECEC6A9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9309" y="946597"/>
            <a:ext cx="4144191" cy="4894096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3905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359" userDrawn="1">
          <p15:clr>
            <a:srgbClr val="FBAE40"/>
          </p15:clr>
        </p15:guide>
        <p15:guide id="3" pos="117" userDrawn="1">
          <p15:clr>
            <a:srgbClr val="FBAE40"/>
          </p15:clr>
        </p15:guide>
        <p15:guide id="4" orient="horz" pos="4179" userDrawn="1">
          <p15:clr>
            <a:srgbClr val="FBAE40"/>
          </p15:clr>
        </p15:guide>
        <p15:guide id="5" orient="horz" pos="143" userDrawn="1">
          <p15:clr>
            <a:srgbClr val="FBAE40"/>
          </p15:clr>
        </p15:guide>
        <p15:guide id="6" pos="2073" userDrawn="1">
          <p15:clr>
            <a:srgbClr val="FBAE40"/>
          </p15:clr>
        </p15:guide>
        <p15:guide id="7" pos="37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5635" y="6356352"/>
            <a:ext cx="3471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13">
                <a:solidFill>
                  <a:schemeClr val="bg2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05258" y="6356352"/>
            <a:ext cx="624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13">
                <a:solidFill>
                  <a:schemeClr val="bg2"/>
                </a:solidFill>
              </a:defRPr>
            </a:lvl1pPr>
          </a:lstStyle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634" y="209029"/>
            <a:ext cx="9142135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48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5" r:id="rId3"/>
    <p:sldLayoutId id="2147483706" r:id="rId4"/>
    <p:sldLayoutId id="2147483708" r:id="rId5"/>
    <p:sldLayoutId id="2147483704" r:id="rId6"/>
    <p:sldLayoutId id="2147483689" r:id="rId7"/>
    <p:sldLayoutId id="2147483668" r:id="rId8"/>
    <p:sldLayoutId id="2147483707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692" r:id="rId17"/>
    <p:sldLayoutId id="2147483697" r:id="rId18"/>
    <p:sldLayoutId id="2147483674" r:id="rId19"/>
  </p:sldLayoutIdLst>
  <p:hf sldNum="0" hdr="0" ftr="0" dt="0"/>
  <p:txStyles>
    <p:titleStyle>
      <a:lvl1pPr algn="l" defTabSz="771551" rtl="0" eaLnBrk="1" latinLnBrk="0" hangingPunct="1">
        <a:lnSpc>
          <a:spcPct val="90000"/>
        </a:lnSpc>
        <a:spcBef>
          <a:spcPct val="0"/>
        </a:spcBef>
        <a:buNone/>
        <a:defRPr lang="en-IN" sz="3375" b="1" i="0" kern="1200">
          <a:solidFill>
            <a:schemeClr val="accent1"/>
          </a:solidFill>
          <a:latin typeface="Montserrat" pitchFamily="2" charset="77"/>
          <a:ea typeface="+mj-ea"/>
          <a:cs typeface="+mj-cs"/>
        </a:defRPr>
      </a:lvl1pPr>
    </p:titleStyle>
    <p:bodyStyle>
      <a:lvl1pPr marL="192888" indent="-192888" algn="l" defTabSz="771551" rtl="0" eaLnBrk="1" latinLnBrk="0" hangingPunct="1">
        <a:lnSpc>
          <a:spcPct val="90000"/>
        </a:lnSpc>
        <a:spcBef>
          <a:spcPts val="844"/>
        </a:spcBef>
        <a:buClr>
          <a:srgbClr val="2E7A40"/>
        </a:buClr>
        <a:buFont typeface="Arial" panose="020B0604020202020204" pitchFamily="34" charset="0"/>
        <a:buChar char="•"/>
        <a:defRPr lang="en-US" sz="2025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578664" indent="-192888" algn="l" defTabSz="771551" rtl="0" eaLnBrk="1" latinLnBrk="0" hangingPunct="1">
        <a:lnSpc>
          <a:spcPct val="90000"/>
        </a:lnSpc>
        <a:spcBef>
          <a:spcPts val="422"/>
        </a:spcBef>
        <a:buClr>
          <a:srgbClr val="2E7A40"/>
        </a:buClr>
        <a:buFont typeface="Arial" panose="020B0604020202020204" pitchFamily="34" charset="0"/>
        <a:buChar char="•"/>
        <a:defRPr lang="en-US" sz="1688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64439" indent="-192888" algn="l" defTabSz="771551" rtl="0" eaLnBrk="1" latinLnBrk="0" hangingPunct="1">
        <a:lnSpc>
          <a:spcPct val="90000"/>
        </a:lnSpc>
        <a:spcBef>
          <a:spcPts val="422"/>
        </a:spcBef>
        <a:buClr>
          <a:srgbClr val="2E7A40"/>
        </a:buClr>
        <a:buFont typeface="Arial" panose="020B0604020202020204" pitchFamily="34" charset="0"/>
        <a:buChar char="•"/>
        <a:defRPr lang="en-US" sz="1519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50215" indent="-192888" algn="l" defTabSz="771551" rtl="0" eaLnBrk="1" latinLnBrk="0" hangingPunct="1">
        <a:lnSpc>
          <a:spcPct val="90000"/>
        </a:lnSpc>
        <a:spcBef>
          <a:spcPts val="422"/>
        </a:spcBef>
        <a:buClr>
          <a:srgbClr val="2E7A40"/>
        </a:buClr>
        <a:buFont typeface="Arial" panose="020B0604020202020204" pitchFamily="34" charset="0"/>
        <a:buChar char="•"/>
        <a:defRPr lang="en-US" sz="135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735991" indent="-192888" algn="l" defTabSz="771551" rtl="0" eaLnBrk="1" latinLnBrk="0" hangingPunct="1">
        <a:lnSpc>
          <a:spcPct val="90000"/>
        </a:lnSpc>
        <a:spcBef>
          <a:spcPts val="422"/>
        </a:spcBef>
        <a:buClr>
          <a:srgbClr val="2E7A40"/>
        </a:buClr>
        <a:buFont typeface="Arial" panose="020B0604020202020204" pitchFamily="34" charset="0"/>
        <a:buChar char="•"/>
        <a:defRPr lang="en-IN" sz="135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121766" indent="-192888" algn="l" defTabSz="77155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507542" indent="-192888" algn="l" defTabSz="77155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893318" indent="-192888" algn="l" defTabSz="77155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279094" indent="-192888" algn="l" defTabSz="77155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1pPr>
      <a:lvl2pPr marL="385776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2pPr>
      <a:lvl3pPr marL="771551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3pPr>
      <a:lvl4pPr marL="1157327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4pPr>
      <a:lvl5pPr marL="1543103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5pPr>
      <a:lvl6pPr marL="1928879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314654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700430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086206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6D8D2F-39E4-4353-AD1F-952DA21A4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984" y="1624618"/>
            <a:ext cx="3401031" cy="3011671"/>
          </a:xfrm>
          <a:prstGeom prst="rect">
            <a:avLst/>
          </a:prstGeom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AAB4D509-3A7B-4D68-96B4-CA2832720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0667" y="4423414"/>
            <a:ext cx="4245666" cy="1938992"/>
          </a:xfrm>
          <a:prstGeom prst="rect">
            <a:avLst/>
          </a:prstGeom>
          <a:solidFill>
            <a:srgbClr val="FFF2C8"/>
          </a:solidFill>
          <a:ln w="12700">
            <a:solidFill>
              <a:srgbClr val="00326D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1">
              <a:defRPr/>
            </a:pPr>
            <a:r>
              <a:rPr lang="en-US" sz="2400" b="1" dirty="0">
                <a:solidFill>
                  <a:srgbClr val="00326D"/>
                </a:solidFill>
                <a:latin typeface="Calibri" pitchFamily="34" charset="0"/>
              </a:rPr>
              <a:t>Scott Meckley</a:t>
            </a:r>
            <a:r>
              <a:rPr lang="en-US" sz="2000" dirty="0">
                <a:solidFill>
                  <a:srgbClr val="00326D"/>
                </a:solidFill>
                <a:latin typeface="Calibri" pitchFamily="34" charset="0"/>
              </a:rPr>
              <a:t>, </a:t>
            </a:r>
            <a:r>
              <a:rPr lang="en-US" sz="2400" dirty="0">
                <a:solidFill>
                  <a:srgbClr val="00326D"/>
                </a:solidFill>
                <a:latin typeface="Calibri" pitchFamily="34" charset="0"/>
              </a:rPr>
              <a:t>Facilitator</a:t>
            </a:r>
          </a:p>
          <a:p>
            <a:pPr marL="457200" lvl="1">
              <a:defRPr/>
            </a:pP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Ryan Horner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QCEW</a:t>
            </a:r>
          </a:p>
          <a:p>
            <a:pPr marL="457200" lvl="1">
              <a:defRPr/>
            </a:pPr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Dave Hand</a:t>
            </a:r>
            <a:r>
              <a:rPr lang="en-US" sz="2000" dirty="0">
                <a:solidFill>
                  <a:srgbClr val="0070C0"/>
                </a:solidFill>
                <a:latin typeface="Calibri" pitchFamily="34" charset="0"/>
              </a:rPr>
              <a:t>, </a:t>
            </a:r>
            <a:r>
              <a:rPr lang="en-US" sz="2400" dirty="0">
                <a:solidFill>
                  <a:srgbClr val="0070C0"/>
                </a:solidFill>
                <a:latin typeface="Calibri" pitchFamily="34" charset="0"/>
              </a:rPr>
              <a:t>CES</a:t>
            </a:r>
          </a:p>
          <a:p>
            <a:pPr marL="457200" lvl="1">
              <a:defRPr/>
            </a:pPr>
            <a:r>
              <a:rPr lang="en-US" sz="2400" b="1" dirty="0">
                <a:solidFill>
                  <a:srgbClr val="7030A0"/>
                </a:solidFill>
                <a:latin typeface="Calibri" pitchFamily="34" charset="0"/>
              </a:rPr>
              <a:t>Shelli Long</a:t>
            </a:r>
            <a:r>
              <a:rPr lang="en-US" sz="2400" dirty="0">
                <a:solidFill>
                  <a:srgbClr val="7030A0"/>
                </a:solidFill>
                <a:latin typeface="Calibri" pitchFamily="34" charset="0"/>
              </a:rPr>
              <a:t>, LAUS</a:t>
            </a:r>
          </a:p>
          <a:p>
            <a:pPr marL="457200" lvl="1">
              <a:defRPr/>
            </a:pPr>
            <a:r>
              <a:rPr lang="en-US" sz="2400" b="1" dirty="0">
                <a:solidFill>
                  <a:srgbClr val="00B050"/>
                </a:solidFill>
                <a:latin typeface="Calibri" pitchFamily="34" charset="0"/>
              </a:rPr>
              <a:t>Jacob Wise</a:t>
            </a:r>
            <a:r>
              <a:rPr lang="en-US" sz="2000" dirty="0">
                <a:solidFill>
                  <a:srgbClr val="00B050"/>
                </a:solidFill>
                <a:latin typeface="Calibri" pitchFamily="34" charset="0"/>
              </a:rPr>
              <a:t>, </a:t>
            </a:r>
            <a:r>
              <a:rPr lang="en-US" sz="2400" dirty="0">
                <a:solidFill>
                  <a:srgbClr val="00B050"/>
                </a:solidFill>
                <a:latin typeface="Calibri" pitchFamily="34" charset="0"/>
              </a:rPr>
              <a:t>OEWS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C39FDC-C990-4E76-9153-61BD1C8BCA9C}"/>
              </a:ext>
            </a:extLst>
          </p:cNvPr>
          <p:cNvSpPr txBox="1">
            <a:spLocks/>
          </p:cNvSpPr>
          <p:nvPr/>
        </p:nvSpPr>
        <p:spPr>
          <a:xfrm>
            <a:off x="1258958" y="342990"/>
            <a:ext cx="8384612" cy="1129024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77155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375" b="1" i="0" kern="1200">
                <a:solidFill>
                  <a:schemeClr val="accent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/>
              <a:t>The Building Blocks of LMI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E0F9204-BC17-4C7B-87C4-B166636F9BD9}"/>
              </a:ext>
            </a:extLst>
          </p:cNvPr>
          <p:cNvSpPr txBox="1">
            <a:spLocks/>
          </p:cNvSpPr>
          <p:nvPr/>
        </p:nvSpPr>
        <p:spPr>
          <a:xfrm>
            <a:off x="0" y="6515010"/>
            <a:ext cx="10287000" cy="294678"/>
          </a:xfrm>
          <a:prstGeom prst="rect">
            <a:avLst/>
          </a:prstGeom>
        </p:spPr>
        <p:txBody>
          <a:bodyPr/>
          <a:lstStyle>
            <a:lvl1pPr marL="0" indent="0" algn="l" defTabSz="771551" rtl="0" eaLnBrk="1" latinLnBrk="0" hangingPunct="1">
              <a:lnSpc>
                <a:spcPct val="90000"/>
              </a:lnSpc>
              <a:spcBef>
                <a:spcPts val="844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25" b="0" i="0" kern="1200" spc="253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385776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1551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5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7327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103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IN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8879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14654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430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86206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1800" b="1" dirty="0">
                <a:solidFill>
                  <a:srgbClr val="00326D"/>
                </a:solidFill>
                <a:latin typeface="Calibri" pitchFamily="34" charset="0"/>
              </a:rPr>
              <a:t>Workforce Information Forum April 2024</a:t>
            </a:r>
            <a:endParaRPr lang="en-US" sz="1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490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946CF-A33F-42C1-8D75-59D526423A71}"/>
              </a:ext>
            </a:extLst>
          </p:cNvPr>
          <p:cNvSpPr txBox="1">
            <a:spLocks/>
          </p:cNvSpPr>
          <p:nvPr/>
        </p:nvSpPr>
        <p:spPr>
          <a:xfrm>
            <a:off x="337771" y="5372103"/>
            <a:ext cx="4418003" cy="717403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77155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375" b="1" i="0" kern="1200">
                <a:solidFill>
                  <a:schemeClr val="accent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>
                <a:solidFill>
                  <a:srgbClr val="FF0000"/>
                </a:solidFill>
              </a:rPr>
              <a:t>QCEW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BB90A2-D037-49B6-B522-B438DB5F5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7195"/>
            <a:ext cx="6057719" cy="3321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BF9B74-C580-406B-A3AB-81B3807C1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3544" y="2909257"/>
            <a:ext cx="5193456" cy="39487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FE4B51-1F19-47E8-8562-F98B2C0B41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2414" y="67376"/>
            <a:ext cx="4284586" cy="284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61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946CF-A33F-42C1-8D75-59D526423A71}"/>
              </a:ext>
            </a:extLst>
          </p:cNvPr>
          <p:cNvSpPr txBox="1">
            <a:spLocks/>
          </p:cNvSpPr>
          <p:nvPr/>
        </p:nvSpPr>
        <p:spPr>
          <a:xfrm>
            <a:off x="6340548" y="5382362"/>
            <a:ext cx="4418003" cy="717403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77155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375" b="1" i="0" kern="1200">
                <a:solidFill>
                  <a:schemeClr val="accent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>
                <a:solidFill>
                  <a:srgbClr val="0070C0"/>
                </a:solidFill>
              </a:rPr>
              <a:t>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00D1EA-C6F6-4C36-911B-6230CD5CF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4459" y="1"/>
            <a:ext cx="5182540" cy="45852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C1BC68-374E-43FB-BA78-9A77B89BD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746" y="4546376"/>
            <a:ext cx="4660987" cy="23116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B8D1CB-F47A-40D3-9791-C4B85BC174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51722"/>
            <a:ext cx="5152028" cy="322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96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946CF-A33F-42C1-8D75-59D526423A71}"/>
              </a:ext>
            </a:extLst>
          </p:cNvPr>
          <p:cNvSpPr txBox="1">
            <a:spLocks/>
          </p:cNvSpPr>
          <p:nvPr/>
        </p:nvSpPr>
        <p:spPr>
          <a:xfrm>
            <a:off x="3887095" y="204518"/>
            <a:ext cx="4418003" cy="717403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77155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375" b="1" i="0" kern="1200">
                <a:solidFill>
                  <a:schemeClr val="accent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>
                <a:solidFill>
                  <a:srgbClr val="7030A0"/>
                </a:solidFill>
              </a:rPr>
              <a:t>LAUS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31784B-CA4A-46E9-9690-C62F3A355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56" y="1319345"/>
            <a:ext cx="5103285" cy="4379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82D0D3-4456-413F-B557-2255C702E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6158" y="2498651"/>
            <a:ext cx="4418003" cy="333585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D555F72-5699-4BD1-A13C-9E0B5ECC0448}"/>
              </a:ext>
            </a:extLst>
          </p:cNvPr>
          <p:cNvSpPr/>
          <p:nvPr/>
        </p:nvSpPr>
        <p:spPr>
          <a:xfrm>
            <a:off x="5987786" y="5834506"/>
            <a:ext cx="2721935" cy="54502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Plus more!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676CFB-AF7E-46BD-A66B-10177AA4B0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8753" y="1108249"/>
            <a:ext cx="2321391" cy="2029261"/>
          </a:xfrm>
          <a:prstGeom prst="rect">
            <a:avLst/>
          </a:prstGeom>
          <a:ln w="254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212386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946CF-A33F-42C1-8D75-59D526423A71}"/>
              </a:ext>
            </a:extLst>
          </p:cNvPr>
          <p:cNvSpPr txBox="1">
            <a:spLocks/>
          </p:cNvSpPr>
          <p:nvPr/>
        </p:nvSpPr>
        <p:spPr>
          <a:xfrm>
            <a:off x="3717979" y="171305"/>
            <a:ext cx="4418003" cy="717403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77155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375" b="1" i="0" kern="1200">
                <a:solidFill>
                  <a:schemeClr val="accent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>
                <a:solidFill>
                  <a:srgbClr val="00B050"/>
                </a:solidFill>
              </a:rPr>
              <a:t>OEWS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9A966B-6E04-4248-A59B-05CBF6652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372" y="0"/>
            <a:ext cx="2895630" cy="36826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53C649-8E09-4D32-A474-525450760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6" y="1158868"/>
            <a:ext cx="3276190" cy="50476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1866AD-859D-452E-A717-AB2BE390EC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2291" y="3303954"/>
            <a:ext cx="6873113" cy="355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30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1A9291-9B58-42C9-B7A6-6E3ABDB48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21" y="0"/>
            <a:ext cx="8834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19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D224336-3F69-4133-AC00-61793A2A5B21}"/>
              </a:ext>
            </a:extLst>
          </p:cNvPr>
          <p:cNvSpPr txBox="1">
            <a:spLocks/>
          </p:cNvSpPr>
          <p:nvPr/>
        </p:nvSpPr>
        <p:spPr>
          <a:xfrm>
            <a:off x="1361192" y="3074504"/>
            <a:ext cx="4692606" cy="1608121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77155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375" b="1" i="0" kern="1200">
                <a:solidFill>
                  <a:schemeClr val="accent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Thank you!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 Questions?</a:t>
            </a:r>
          </a:p>
        </p:txBody>
      </p:sp>
      <p:pic>
        <p:nvPicPr>
          <p:cNvPr id="11" name="Picture Placeholder 10" descr="Question Mark with solid fill">
            <a:extLst>
              <a:ext uri="{FF2B5EF4-FFF2-40B4-BE49-F238E27FC236}">
                <a16:creationId xmlns:a16="http://schemas.microsoft.com/office/drawing/2014/main" id="{AA224A20-B435-49A6-924D-AE947B7A2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3643" r="13643"/>
          <a:stretch>
            <a:fillRect/>
          </a:stretch>
        </p:blipFill>
        <p:spPr>
          <a:xfrm>
            <a:off x="5676705" y="1784805"/>
            <a:ext cx="2641633" cy="3632946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7311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A280DD3-7B1A-4A59-B535-77BA2E4E1FF3}"/>
              </a:ext>
            </a:extLst>
          </p:cNvPr>
          <p:cNvSpPr txBox="1">
            <a:spLocks/>
          </p:cNvSpPr>
          <p:nvPr/>
        </p:nvSpPr>
        <p:spPr>
          <a:xfrm>
            <a:off x="2663687" y="3021495"/>
            <a:ext cx="4713760" cy="1303321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77155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375" b="1" i="0" kern="1200">
                <a:solidFill>
                  <a:schemeClr val="accent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/>
              <a:t>Define Your Acronym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3CF354-1E52-4D18-9105-8FB5DDDABD7B}"/>
              </a:ext>
            </a:extLst>
          </p:cNvPr>
          <p:cNvSpPr txBox="1"/>
          <p:nvPr/>
        </p:nvSpPr>
        <p:spPr>
          <a:xfrm>
            <a:off x="293205" y="1060172"/>
            <a:ext cx="43599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QCEW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Quarterly Census of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Employment and Wages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17AE1B-4C93-4AE5-89FF-79BC45565486}"/>
              </a:ext>
            </a:extLst>
          </p:cNvPr>
          <p:cNvSpPr txBox="1"/>
          <p:nvPr/>
        </p:nvSpPr>
        <p:spPr>
          <a:xfrm>
            <a:off x="5020567" y="1086674"/>
            <a:ext cx="43732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CES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</a:rPr>
              <a:t>Current Employment Statistics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F4B0C2-A0DA-4F08-AA8F-506BC13DE5A1}"/>
              </a:ext>
            </a:extLst>
          </p:cNvPr>
          <p:cNvSpPr txBox="1"/>
          <p:nvPr/>
        </p:nvSpPr>
        <p:spPr>
          <a:xfrm>
            <a:off x="293205" y="4982818"/>
            <a:ext cx="45114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LAUS</a:t>
            </a:r>
          </a:p>
          <a:p>
            <a:pPr algn="ctr"/>
            <a:r>
              <a:rPr lang="en-US" sz="2400" dirty="0">
                <a:solidFill>
                  <a:srgbClr val="7030A0"/>
                </a:solidFill>
              </a:rPr>
              <a:t>Local Area</a:t>
            </a:r>
          </a:p>
          <a:p>
            <a:pPr algn="ctr"/>
            <a:r>
              <a:rPr lang="en-US" sz="2400" dirty="0">
                <a:solidFill>
                  <a:srgbClr val="7030A0"/>
                </a:solidFill>
              </a:rPr>
              <a:t>Unemployment Statistics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E34D2B-758E-47E4-9360-EAFA1601EE85}"/>
              </a:ext>
            </a:extLst>
          </p:cNvPr>
          <p:cNvSpPr txBox="1"/>
          <p:nvPr/>
        </p:nvSpPr>
        <p:spPr>
          <a:xfrm>
            <a:off x="5482387" y="4982817"/>
            <a:ext cx="3911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OEWS</a:t>
            </a:r>
          </a:p>
          <a:p>
            <a:pPr algn="ctr"/>
            <a:r>
              <a:rPr lang="en-US" sz="2400" dirty="0">
                <a:solidFill>
                  <a:srgbClr val="00B050"/>
                </a:solidFill>
              </a:rPr>
              <a:t>Occupational Employment and Wage Statistics</a:t>
            </a:r>
          </a:p>
        </p:txBody>
      </p:sp>
    </p:spTree>
    <p:extLst>
      <p:ext uri="{BB962C8B-B14F-4D97-AF65-F5344CB8AC3E}">
        <p14:creationId xmlns:p14="http://schemas.microsoft.com/office/powerpoint/2010/main" val="295454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3CF354-1E52-4D18-9105-8FB5DDDABD7B}"/>
              </a:ext>
            </a:extLst>
          </p:cNvPr>
          <p:cNvSpPr txBox="1"/>
          <p:nvPr/>
        </p:nvSpPr>
        <p:spPr>
          <a:xfrm>
            <a:off x="293205" y="1060172"/>
            <a:ext cx="4359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QCEW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A count of jobs by industry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17AE1B-4C93-4AE5-89FF-79BC45565486}"/>
              </a:ext>
            </a:extLst>
          </p:cNvPr>
          <p:cNvSpPr txBox="1"/>
          <p:nvPr/>
        </p:nvSpPr>
        <p:spPr>
          <a:xfrm>
            <a:off x="5020567" y="1086674"/>
            <a:ext cx="43732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CES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</a:rPr>
              <a:t>An estimate of jobs by industry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F4B0C2-A0DA-4F08-AA8F-506BC13DE5A1}"/>
              </a:ext>
            </a:extLst>
          </p:cNvPr>
          <p:cNvSpPr txBox="1"/>
          <p:nvPr/>
        </p:nvSpPr>
        <p:spPr>
          <a:xfrm>
            <a:off x="236857" y="4982817"/>
            <a:ext cx="45114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LAUS</a:t>
            </a:r>
          </a:p>
          <a:p>
            <a:pPr algn="ctr"/>
            <a:r>
              <a:rPr lang="en-US" sz="2400" dirty="0">
                <a:solidFill>
                  <a:srgbClr val="7030A0"/>
                </a:solidFill>
              </a:rPr>
              <a:t>An estimate of people that are working (or not working)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E34D2B-758E-47E4-9360-EAFA1601EE85}"/>
              </a:ext>
            </a:extLst>
          </p:cNvPr>
          <p:cNvSpPr txBox="1"/>
          <p:nvPr/>
        </p:nvSpPr>
        <p:spPr>
          <a:xfrm>
            <a:off x="5482387" y="4982817"/>
            <a:ext cx="3911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OEWS</a:t>
            </a:r>
          </a:p>
          <a:p>
            <a:pPr algn="ctr"/>
            <a:r>
              <a:rPr lang="en-US" sz="2400" dirty="0">
                <a:solidFill>
                  <a:srgbClr val="00B050"/>
                </a:solidFill>
              </a:rPr>
              <a:t>An estimate of jobs by occupation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E703CA3-04D3-482D-8AC2-C4DA85F866AB}"/>
              </a:ext>
            </a:extLst>
          </p:cNvPr>
          <p:cNvSpPr txBox="1">
            <a:spLocks/>
          </p:cNvSpPr>
          <p:nvPr/>
        </p:nvSpPr>
        <p:spPr>
          <a:xfrm>
            <a:off x="2492562" y="2610678"/>
            <a:ext cx="4714613" cy="1888607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77155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375" b="1" i="0" kern="1200">
                <a:solidFill>
                  <a:schemeClr val="accent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/>
              <a:t>What do you mean by “employment”</a:t>
            </a:r>
          </a:p>
        </p:txBody>
      </p:sp>
      <p:pic>
        <p:nvPicPr>
          <p:cNvPr id="11" name="Picture Placeholder 10" descr="Question Mark with solid fill">
            <a:extLst>
              <a:ext uri="{FF2B5EF4-FFF2-40B4-BE49-F238E27FC236}">
                <a16:creationId xmlns:a16="http://schemas.microsoft.com/office/drawing/2014/main" id="{D07A49B1-78AC-4B98-BEF6-8B60E9A21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3643" r="13643"/>
          <a:stretch>
            <a:fillRect/>
          </a:stretch>
        </p:blipFill>
        <p:spPr>
          <a:xfrm>
            <a:off x="7207175" y="2313698"/>
            <a:ext cx="1621944" cy="2230603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7957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3CF354-1E52-4D18-9105-8FB5DDDABD7B}"/>
              </a:ext>
            </a:extLst>
          </p:cNvPr>
          <p:cNvSpPr txBox="1"/>
          <p:nvPr/>
        </p:nvSpPr>
        <p:spPr>
          <a:xfrm>
            <a:off x="5020567" y="4811589"/>
            <a:ext cx="49732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OEWS</a:t>
            </a:r>
          </a:p>
          <a:p>
            <a:pPr algn="ctr"/>
            <a:r>
              <a:rPr lang="en-US" sz="2400" dirty="0">
                <a:solidFill>
                  <a:srgbClr val="00B050"/>
                </a:solidFill>
              </a:rPr>
              <a:t>Employment/Wages by Occupation (regardless of the industry)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17AE1B-4C93-4AE5-89FF-79BC45565486}"/>
              </a:ext>
            </a:extLst>
          </p:cNvPr>
          <p:cNvSpPr txBox="1"/>
          <p:nvPr/>
        </p:nvSpPr>
        <p:spPr>
          <a:xfrm>
            <a:off x="305954" y="1274312"/>
            <a:ext cx="47146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QCEW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Employment/Wages by Industry (regardless of occupation)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F4B0C2-A0DA-4F08-AA8F-506BC13DE5A1}"/>
              </a:ext>
            </a:extLst>
          </p:cNvPr>
          <p:cNvSpPr txBox="1"/>
          <p:nvPr/>
        </p:nvSpPr>
        <p:spPr>
          <a:xfrm>
            <a:off x="5143500" y="1274312"/>
            <a:ext cx="48502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CES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</a:rPr>
              <a:t>Employment/Wages by Industry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</a:rPr>
              <a:t>(no occupational data)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E34D2B-758E-47E4-9360-EAFA1601EE85}"/>
              </a:ext>
            </a:extLst>
          </p:cNvPr>
          <p:cNvSpPr txBox="1"/>
          <p:nvPr/>
        </p:nvSpPr>
        <p:spPr>
          <a:xfrm>
            <a:off x="176646" y="4811589"/>
            <a:ext cx="49732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LAUS</a:t>
            </a:r>
          </a:p>
          <a:p>
            <a:pPr algn="ctr"/>
            <a:r>
              <a:rPr lang="en-US" sz="2400" dirty="0">
                <a:solidFill>
                  <a:srgbClr val="7030A0"/>
                </a:solidFill>
              </a:rPr>
              <a:t>Does not include industry or occupational info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83001B8-F297-466B-95CC-2F122B66FC0B}"/>
              </a:ext>
            </a:extLst>
          </p:cNvPr>
          <p:cNvSpPr txBox="1">
            <a:spLocks/>
          </p:cNvSpPr>
          <p:nvPr/>
        </p:nvSpPr>
        <p:spPr>
          <a:xfrm>
            <a:off x="2723473" y="3090018"/>
            <a:ext cx="4714613" cy="1129024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77155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375" b="1" i="0" kern="1200">
                <a:solidFill>
                  <a:schemeClr val="accent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/>
              <a:t>Industry vs. Occupation</a:t>
            </a:r>
          </a:p>
        </p:txBody>
      </p:sp>
    </p:spTree>
    <p:extLst>
      <p:ext uri="{BB962C8B-B14F-4D97-AF65-F5344CB8AC3E}">
        <p14:creationId xmlns:p14="http://schemas.microsoft.com/office/powerpoint/2010/main" val="137713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3CF354-1E52-4D18-9105-8FB5DDDABD7B}"/>
              </a:ext>
            </a:extLst>
          </p:cNvPr>
          <p:cNvSpPr txBox="1"/>
          <p:nvPr/>
        </p:nvSpPr>
        <p:spPr>
          <a:xfrm>
            <a:off x="293205" y="1060172"/>
            <a:ext cx="45114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QCEW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Data at the county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Also aggregated to higher levels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17AE1B-4C93-4AE5-89FF-79BC45565486}"/>
              </a:ext>
            </a:extLst>
          </p:cNvPr>
          <p:cNvSpPr txBox="1"/>
          <p:nvPr/>
        </p:nvSpPr>
        <p:spPr>
          <a:xfrm>
            <a:off x="5020568" y="1086674"/>
            <a:ext cx="47146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Data at Statewide and MSA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F4B0C2-A0DA-4F08-AA8F-506BC13DE5A1}"/>
              </a:ext>
            </a:extLst>
          </p:cNvPr>
          <p:cNvSpPr txBox="1"/>
          <p:nvPr/>
        </p:nvSpPr>
        <p:spPr>
          <a:xfrm>
            <a:off x="293205" y="4982818"/>
            <a:ext cx="451141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LAUS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Multiple geographic levels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Only data available at some sub-county levels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E34D2B-758E-47E4-9360-EAFA1601EE85}"/>
              </a:ext>
            </a:extLst>
          </p:cNvPr>
          <p:cNvSpPr txBox="1"/>
          <p:nvPr/>
        </p:nvSpPr>
        <p:spPr>
          <a:xfrm>
            <a:off x="5482386" y="4982817"/>
            <a:ext cx="42527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OEWS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Statewide and MSA level data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E55512E-6CCA-41BC-91B2-D98F2386195B}"/>
              </a:ext>
            </a:extLst>
          </p:cNvPr>
          <p:cNvSpPr txBox="1">
            <a:spLocks/>
          </p:cNvSpPr>
          <p:nvPr/>
        </p:nvSpPr>
        <p:spPr>
          <a:xfrm>
            <a:off x="2663260" y="3010142"/>
            <a:ext cx="4714613" cy="1129024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77155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375" b="1" i="0" kern="1200">
                <a:solidFill>
                  <a:schemeClr val="accent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/>
              <a:t>Geographic Detail</a:t>
            </a:r>
          </a:p>
        </p:txBody>
      </p:sp>
    </p:spTree>
    <p:extLst>
      <p:ext uri="{BB962C8B-B14F-4D97-AF65-F5344CB8AC3E}">
        <p14:creationId xmlns:p14="http://schemas.microsoft.com/office/powerpoint/2010/main" val="236873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3CF354-1E52-4D18-9105-8FB5DDDABD7B}"/>
              </a:ext>
            </a:extLst>
          </p:cNvPr>
          <p:cNvSpPr txBox="1"/>
          <p:nvPr/>
        </p:nvSpPr>
        <p:spPr>
          <a:xfrm>
            <a:off x="293205" y="1031956"/>
            <a:ext cx="471461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QCEW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Monthly data, collected quarterly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Available </a:t>
            </a:r>
            <a:r>
              <a:rPr lang="en-US" sz="2400" dirty="0" err="1">
                <a:solidFill>
                  <a:srgbClr val="FF0000"/>
                </a:solidFill>
              </a:rPr>
              <a:t>approx</a:t>
            </a:r>
            <a:r>
              <a:rPr lang="en-US" sz="2400" dirty="0">
                <a:solidFill>
                  <a:srgbClr val="FF0000"/>
                </a:solidFill>
              </a:rPr>
              <a:t> 5 months from end of quarter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17AE1B-4C93-4AE5-89FF-79BC45565486}"/>
              </a:ext>
            </a:extLst>
          </p:cNvPr>
          <p:cNvSpPr txBox="1"/>
          <p:nvPr/>
        </p:nvSpPr>
        <p:spPr>
          <a:xfrm>
            <a:off x="5020567" y="1086674"/>
            <a:ext cx="460051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Monthly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Available about 2-3 weeks after reference month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F4B0C2-A0DA-4F08-AA8F-506BC13DE5A1}"/>
              </a:ext>
            </a:extLst>
          </p:cNvPr>
          <p:cNvSpPr txBox="1"/>
          <p:nvPr/>
        </p:nvSpPr>
        <p:spPr>
          <a:xfrm>
            <a:off x="293205" y="4982818"/>
            <a:ext cx="451141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LAUS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Monthly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Available about 2-3 weeks after reference month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E34D2B-758E-47E4-9360-EAFA1601EE85}"/>
              </a:ext>
            </a:extLst>
          </p:cNvPr>
          <p:cNvSpPr txBox="1"/>
          <p:nvPr/>
        </p:nvSpPr>
        <p:spPr>
          <a:xfrm>
            <a:off x="5482387" y="4982817"/>
            <a:ext cx="391139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OEWS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Annual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Available around April of the following year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706B2E2-86E7-497D-8D54-3612B22F2050}"/>
              </a:ext>
            </a:extLst>
          </p:cNvPr>
          <p:cNvSpPr txBox="1">
            <a:spLocks/>
          </p:cNvSpPr>
          <p:nvPr/>
        </p:nvSpPr>
        <p:spPr>
          <a:xfrm>
            <a:off x="2663260" y="3101934"/>
            <a:ext cx="4714613" cy="1129024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77155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375" b="1" i="0" kern="1200">
                <a:solidFill>
                  <a:schemeClr val="accent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/>
              <a:t>Time Frame / Frequency</a:t>
            </a:r>
          </a:p>
        </p:txBody>
      </p:sp>
    </p:spTree>
    <p:extLst>
      <p:ext uri="{BB962C8B-B14F-4D97-AF65-F5344CB8AC3E}">
        <p14:creationId xmlns:p14="http://schemas.microsoft.com/office/powerpoint/2010/main" val="267944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3CF354-1E52-4D18-9105-8FB5DDDABD7B}"/>
              </a:ext>
            </a:extLst>
          </p:cNvPr>
          <p:cNvSpPr txBox="1"/>
          <p:nvPr/>
        </p:nvSpPr>
        <p:spPr>
          <a:xfrm>
            <a:off x="369980" y="885953"/>
            <a:ext cx="460686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QCEW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</a:rPr>
              <a:t>Preliminary quarterly data revised with following quarter’s publication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</a:rPr>
              <a:t>Once “final”, data is not revised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17AE1B-4C93-4AE5-89FF-79BC45565486}"/>
              </a:ext>
            </a:extLst>
          </p:cNvPr>
          <p:cNvSpPr txBox="1"/>
          <p:nvPr/>
        </p:nvSpPr>
        <p:spPr>
          <a:xfrm>
            <a:off x="5156753" y="885953"/>
            <a:ext cx="48807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70C0"/>
                </a:solidFill>
              </a:rPr>
              <a:t>Preliminary monthly data revised after the following month’s publication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70C0"/>
                </a:solidFill>
              </a:rPr>
              <a:t>At end of year, estimates for past 21 months replaced (benchmarked)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F4B0C2-A0DA-4F08-AA8F-506BC13DE5A1}"/>
              </a:ext>
            </a:extLst>
          </p:cNvPr>
          <p:cNvSpPr txBox="1"/>
          <p:nvPr/>
        </p:nvSpPr>
        <p:spPr>
          <a:xfrm>
            <a:off x="369980" y="4748172"/>
            <a:ext cx="46068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LAUS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7030A0"/>
                </a:solidFill>
              </a:rPr>
              <a:t>Preliminary monthly data revised after the following month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7030A0"/>
                </a:solidFill>
              </a:rPr>
              <a:t>At end of year, estimates for past 12 months revised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E34D2B-758E-47E4-9360-EAFA1601EE85}"/>
              </a:ext>
            </a:extLst>
          </p:cNvPr>
          <p:cNvSpPr txBox="1"/>
          <p:nvPr/>
        </p:nvSpPr>
        <p:spPr>
          <a:xfrm>
            <a:off x="5156753" y="4845503"/>
            <a:ext cx="450146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OEWS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B050"/>
                </a:solidFill>
              </a:rPr>
              <a:t>Annual data produced one time and does not get revised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48082F8-E927-44AA-948D-F4617AEDC13D}"/>
              </a:ext>
            </a:extLst>
          </p:cNvPr>
          <p:cNvSpPr txBox="1">
            <a:spLocks/>
          </p:cNvSpPr>
          <p:nvPr/>
        </p:nvSpPr>
        <p:spPr>
          <a:xfrm>
            <a:off x="887896" y="3207026"/>
            <a:ext cx="5618922" cy="1225998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77155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375" b="1" i="0" kern="1200">
                <a:solidFill>
                  <a:schemeClr val="accent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/>
              <a:t>How often is your data revised</a:t>
            </a:r>
          </a:p>
        </p:txBody>
      </p:sp>
      <p:pic>
        <p:nvPicPr>
          <p:cNvPr id="11" name="Picture Placeholder 10" descr="Question Mark with solid fill">
            <a:extLst>
              <a:ext uri="{FF2B5EF4-FFF2-40B4-BE49-F238E27FC236}">
                <a16:creationId xmlns:a16="http://schemas.microsoft.com/office/drawing/2014/main" id="{32AFE32A-5B3C-437A-886C-B55DA6E2F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3643" r="13643"/>
          <a:stretch>
            <a:fillRect/>
          </a:stretch>
        </p:blipFill>
        <p:spPr>
          <a:xfrm>
            <a:off x="6506818" y="2891878"/>
            <a:ext cx="1190006" cy="1636574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1087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3CF354-1E52-4D18-9105-8FB5DDDABD7B}"/>
              </a:ext>
            </a:extLst>
          </p:cNvPr>
          <p:cNvSpPr txBox="1"/>
          <p:nvPr/>
        </p:nvSpPr>
        <p:spPr>
          <a:xfrm>
            <a:off x="5143500" y="1102491"/>
            <a:ext cx="451141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Data is seasonally adjusted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Allows for better comparison of monthly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17AE1B-4C93-4AE5-89FF-79BC45565486}"/>
              </a:ext>
            </a:extLst>
          </p:cNvPr>
          <p:cNvSpPr txBox="1"/>
          <p:nvPr/>
        </p:nvSpPr>
        <p:spPr>
          <a:xfrm>
            <a:off x="396789" y="4507468"/>
            <a:ext cx="461376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LAUS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Data is seasonally adjusted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Allows for better comparison of monthly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F4B0C2-A0DA-4F08-AA8F-506BC13DE5A1}"/>
              </a:ext>
            </a:extLst>
          </p:cNvPr>
          <p:cNvSpPr txBox="1"/>
          <p:nvPr/>
        </p:nvSpPr>
        <p:spPr>
          <a:xfrm>
            <a:off x="5143501" y="4507468"/>
            <a:ext cx="45114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OEWS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Data is annual – no need for seasonal adjustment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E34D2B-758E-47E4-9360-EAFA1601EE85}"/>
              </a:ext>
            </a:extLst>
          </p:cNvPr>
          <p:cNvSpPr txBox="1"/>
          <p:nvPr/>
        </p:nvSpPr>
        <p:spPr>
          <a:xfrm>
            <a:off x="396789" y="1396425"/>
            <a:ext cx="44908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QCEW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Data is NOT seasonally adjusted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9EC6403-CB46-403D-AF6B-8F29AEB58422}"/>
              </a:ext>
            </a:extLst>
          </p:cNvPr>
          <p:cNvSpPr txBox="1">
            <a:spLocks/>
          </p:cNvSpPr>
          <p:nvPr/>
        </p:nvSpPr>
        <p:spPr>
          <a:xfrm>
            <a:off x="2913045" y="3116159"/>
            <a:ext cx="4714613" cy="1129024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77155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375" b="1" i="0" kern="1200">
                <a:solidFill>
                  <a:schemeClr val="accent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/>
              <a:t>Seasonal Adjustment</a:t>
            </a:r>
          </a:p>
        </p:txBody>
      </p:sp>
    </p:spTree>
    <p:extLst>
      <p:ext uri="{BB962C8B-B14F-4D97-AF65-F5344CB8AC3E}">
        <p14:creationId xmlns:p14="http://schemas.microsoft.com/office/powerpoint/2010/main" val="224563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946CF-A33F-42C1-8D75-59D526423A71}"/>
              </a:ext>
            </a:extLst>
          </p:cNvPr>
          <p:cNvSpPr txBox="1">
            <a:spLocks/>
          </p:cNvSpPr>
          <p:nvPr/>
        </p:nvSpPr>
        <p:spPr>
          <a:xfrm>
            <a:off x="4863548" y="2226365"/>
            <a:ext cx="4697955" cy="1300499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77155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375" b="1" i="0" kern="1200">
                <a:solidFill>
                  <a:schemeClr val="accent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/>
              <a:t>Uses of your data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6C179C6-A107-4483-9606-4A3CC51524E4}"/>
              </a:ext>
            </a:extLst>
          </p:cNvPr>
          <p:cNvSpPr txBox="1">
            <a:spLocks/>
          </p:cNvSpPr>
          <p:nvPr/>
        </p:nvSpPr>
        <p:spPr>
          <a:xfrm>
            <a:off x="731725" y="4147931"/>
            <a:ext cx="4714613" cy="1255723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77155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375" b="1" i="0" kern="1200">
                <a:solidFill>
                  <a:schemeClr val="accent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/>
              <a:t>Popular Products </a:t>
            </a:r>
          </a:p>
        </p:txBody>
      </p:sp>
    </p:spTree>
    <p:extLst>
      <p:ext uri="{BB962C8B-B14F-4D97-AF65-F5344CB8AC3E}">
        <p14:creationId xmlns:p14="http://schemas.microsoft.com/office/powerpoint/2010/main" val="2404092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3C8094E-75C3-DC45-8F2E-10906A26C4DB}" vid="{318D0C9C-F9EF-8F4B-AE7E-87FC25AF48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955A6965438B489A7AAD2D9FBF0D79" ma:contentTypeVersion="1" ma:contentTypeDescription="Create a new document." ma:contentTypeScope="" ma:versionID="d66bb30224451c9d22769ef83a5648b5">
  <xsd:schema xmlns:xsd="http://www.w3.org/2001/XMLSchema" xmlns:xs="http://www.w3.org/2001/XMLSchema" xmlns:p="http://schemas.microsoft.com/office/2006/metadata/properties" xmlns:ns1="http://schemas.microsoft.com/sharepoint/v3" xmlns:ns2="6ea33ccd-cebb-4f47-8676-1d27cfbcda92" targetNamespace="http://schemas.microsoft.com/office/2006/metadata/properties" ma:root="true" ma:fieldsID="4a374ea46a926fc4655e8482f5ae0143" ns1:_="" ns2:_="">
    <xsd:import namespace="http://schemas.microsoft.com/sharepoint/v3"/>
    <xsd:import namespace="6ea33ccd-cebb-4f47-8676-1d27cfbcda9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a33ccd-cebb-4f47-8676-1d27cfbcda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SharedWithUsers xmlns="6ea33ccd-cebb-4f47-8676-1d27cfbcda92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80A5AF1-8C57-4290-936E-5FD27C9572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7EFB10-B0E0-4523-8BD0-AF06C78BC26D}"/>
</file>

<file path=customXml/itemProps3.xml><?xml version="1.0" encoding="utf-8"?>
<ds:datastoreItem xmlns:ds="http://schemas.openxmlformats.org/officeDocument/2006/customXml" ds:itemID="{C87F4215-C6BB-44A3-9A5E-9446E6835900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a9cf54e2-0330-4a9d-b348-ad1b29e1abc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L&amp;I PowerPoint Standard 1</Template>
  <TotalTime>4109</TotalTime>
  <Words>382</Words>
  <Application>Microsoft Office PowerPoint</Application>
  <PresentationFormat>35mm Slides</PresentationFormat>
  <Paragraphs>109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Gill Sans SemiBold</vt:lpstr>
      <vt:lpstr>Montserrat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CWIA Resources</dc:title>
  <dc:creator>DeLellis, Kimberly</dc:creator>
  <cp:lastModifiedBy>Long, Shelli</cp:lastModifiedBy>
  <cp:revision>71</cp:revision>
  <cp:lastPrinted>2023-09-08T19:23:34Z</cp:lastPrinted>
  <dcterms:created xsi:type="dcterms:W3CDTF">2023-04-07T11:27:31Z</dcterms:created>
  <dcterms:modified xsi:type="dcterms:W3CDTF">2024-04-02T11:50:43Z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0x01010050955A6965438B489A7AAD2D9FBF0D79</vt:lpwstr>
  </property>
  <property fmtid="{D5CDD505-2E9C-101B-9397-08002B2CF9AE}" pid="3" name="Order">
    <vt:r8>3500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