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4"/>
  </p:sldMasterIdLst>
  <p:notesMasterIdLst>
    <p:notesMasterId r:id="rId18"/>
  </p:notesMasterIdLst>
  <p:handoutMasterIdLst>
    <p:handoutMasterId r:id="rId19"/>
  </p:handoutMasterIdLst>
  <p:sldIdLst>
    <p:sldId id="256" r:id="rId5"/>
    <p:sldId id="585" r:id="rId6"/>
    <p:sldId id="592" r:id="rId7"/>
    <p:sldId id="586" r:id="rId8"/>
    <p:sldId id="587" r:id="rId9"/>
    <p:sldId id="588" r:id="rId10"/>
    <p:sldId id="284" r:id="rId11"/>
    <p:sldId id="558" r:id="rId12"/>
    <p:sldId id="591" r:id="rId13"/>
    <p:sldId id="590" r:id="rId14"/>
    <p:sldId id="589" r:id="rId15"/>
    <p:sldId id="594" r:id="rId16"/>
    <p:sldId id="291" r:id="rId17"/>
  </p:sldIdLst>
  <p:sldSz cx="10287000" cy="6858000" type="35mm"/>
  <p:notesSz cx="7010400" cy="92964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F46CBE-7BD0-4F58-8B95-385F374424FD}">
          <p14:sldIdLst>
            <p14:sldId id="256"/>
            <p14:sldId id="585"/>
            <p14:sldId id="592"/>
            <p14:sldId id="586"/>
            <p14:sldId id="587"/>
            <p14:sldId id="588"/>
            <p14:sldId id="284"/>
            <p14:sldId id="558"/>
            <p14:sldId id="591"/>
            <p14:sldId id="590"/>
            <p14:sldId id="589"/>
            <p14:sldId id="594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2" pos="3240" userDrawn="1">
          <p15:clr>
            <a:srgbClr val="A4A3A4"/>
          </p15:clr>
        </p15:guide>
        <p15:guide id="3" pos="50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B050"/>
    <a:srgbClr val="FFFFFF"/>
    <a:srgbClr val="FFE89F"/>
    <a:srgbClr val="E2B33D"/>
    <a:srgbClr val="EAEAEA"/>
    <a:srgbClr val="FFF2C8"/>
    <a:srgbClr val="FFCCCC"/>
    <a:srgbClr val="CCFFCC"/>
    <a:srgbClr val="003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79083" autoAdjust="0"/>
  </p:normalViewPr>
  <p:slideViewPr>
    <p:cSldViewPr snapToGrid="0" showGuides="1">
      <p:cViewPr varScale="1">
        <p:scale>
          <a:sx n="72" d="100"/>
          <a:sy n="72" d="100"/>
        </p:scale>
        <p:origin x="996" y="66"/>
      </p:cViewPr>
      <p:guideLst>
        <p:guide pos="3240"/>
        <p:guide pos="50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2" d="100"/>
          <a:sy n="112" d="100"/>
        </p:scale>
        <p:origin x="244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895526646125755"/>
          <c:y val="1.6311105643044627E-2"/>
          <c:w val="0.8698950131233596"/>
          <c:h val="0.96922121062992128"/>
        </c:manualLayout>
      </c:layout>
      <c:barChart>
        <c:barDir val="col"/>
        <c:grouping val="stacked"/>
        <c:varyColors val="0"/>
        <c:ser>
          <c:idx val="0"/>
          <c:order val="0"/>
          <c:tx>
            <c:v>Future</c:v>
          </c:tx>
          <c:spPr>
            <a:solidFill>
              <a:srgbClr val="3366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'2020-2030'!$F$1</c:f>
              <c:numCache>
                <c:formatCode>0.0%</c:formatCode>
                <c:ptCount val="1"/>
                <c:pt idx="0">
                  <c:v>0.26917727744042569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8-413E-B811-BE4E97FC0741}"/>
            </c:ext>
          </c:extLst>
        </c:ser>
        <c:ser>
          <c:idx val="1"/>
          <c:order val="1"/>
          <c:tx>
            <c:v>Tomorrow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'2020-2030'!$F$2</c:f>
              <c:numCache>
                <c:formatCode>0.0%</c:formatCode>
                <c:ptCount val="1"/>
                <c:pt idx="0">
                  <c:v>0.22075889320622888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8-413E-B811-BE4E97FC0741}"/>
            </c:ext>
          </c:extLst>
        </c:ser>
        <c:ser>
          <c:idx val="2"/>
          <c:order val="2"/>
          <c:tx>
            <c:v>Today</c:v>
          </c:tx>
          <c:spPr>
            <a:solidFill>
              <a:srgbClr val="99CC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'2020-2030'!$F$3</c:f>
              <c:numCache>
                <c:formatCode>0.0%</c:formatCode>
                <c:ptCount val="1"/>
                <c:pt idx="0">
                  <c:v>0.51006382935334549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38-413E-B811-BE4E97FC0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1936000"/>
        <c:axId val="21937536"/>
      </c:barChart>
      <c:catAx>
        <c:axId val="21936000"/>
        <c:scaling>
          <c:orientation val="minMax"/>
        </c:scaling>
        <c:delete val="1"/>
        <c:axPos val="b"/>
        <c:majorTickMark val="out"/>
        <c:minorTickMark val="none"/>
        <c:tickLblPos val="nextTo"/>
        <c:crossAx val="21937536"/>
        <c:crosses val="autoZero"/>
        <c:auto val="1"/>
        <c:lblAlgn val="ctr"/>
        <c:lblOffset val="100"/>
        <c:noMultiLvlLbl val="0"/>
      </c:catAx>
      <c:valAx>
        <c:axId val="2193753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19360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0.03475</cdr:x>
      <cdr:y>0.55537</cdr:y>
    </cdr:from>
    <cdr:to>
      <cdr:x>0.13134</cdr:x>
      <cdr:y>0.81777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470916" y="3818312"/>
          <a:ext cx="1524017" cy="33856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>
              <a:latin typeface="Calibri" panose="020F0502020204030204" pitchFamily="34" charset="0"/>
            </a:rPr>
            <a:t>Tomorrow</a:t>
          </a:r>
        </a:p>
      </cdr:txBody>
    </cdr:sp>
  </cdr:relSizeAnchor>
  <cdr:relSizeAnchor xmlns:cdr="http://schemas.openxmlformats.org/drawingml/2006/chartDrawing">
    <cdr:from>
      <cdr:x>0.03475</cdr:x>
      <cdr:y>0.79327</cdr:y>
    </cdr:from>
    <cdr:to>
      <cdr:x>0.13134</cdr:x>
      <cdr:y>0.94926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161902" y="4891004"/>
          <a:ext cx="905989" cy="33856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>
              <a:latin typeface="Calibri" panose="020F0502020204030204" pitchFamily="34" charset="0"/>
            </a:rPr>
            <a:t>Future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US" smtClean="0"/>
              <a:t>4/15/2024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US" noProof="0" smtClean="0"/>
              <a:t>4/15/2024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29468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42720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30CFA-805A-4FD3-B3A0-DAAA5993DA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741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34217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171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3660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84401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25721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7300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8245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u="none" strike="noStrike" baseline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22731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latin typeface="CIDFont+F2"/>
            </a:endParaRPr>
          </a:p>
          <a:p>
            <a:pPr algn="l"/>
            <a:endParaRPr lang="en-US" sz="1800" b="0" i="0" u="none" strike="noStrike" baseline="0" dirty="0">
              <a:latin typeface="CIDFont+F2"/>
            </a:endParaRPr>
          </a:p>
          <a:p>
            <a:pPr algn="l"/>
            <a:endParaRPr lang="en-US" sz="1800" b="0" i="0" u="none" strike="noStrike" baseline="0" dirty="0">
              <a:latin typeface="CIDFont+F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6963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391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20">
            <a:extLst>
              <a:ext uri="{FF2B5EF4-FFF2-40B4-BE49-F238E27FC236}">
                <a16:creationId xmlns:a16="http://schemas.microsoft.com/office/drawing/2014/main" id="{B34D1084-A1D5-C566-0346-D77807ABD4FB}"/>
              </a:ext>
            </a:extLst>
          </p:cNvPr>
          <p:cNvSpPr/>
          <p:nvPr userDrawn="1"/>
        </p:nvSpPr>
        <p:spPr>
          <a:xfrm flipV="1">
            <a:off x="1" y="-6"/>
            <a:ext cx="8209747" cy="5404111"/>
          </a:xfrm>
          <a:custGeom>
            <a:avLst/>
            <a:gdLst>
              <a:gd name="connsiteX0" fmla="*/ 0 w 8965121"/>
              <a:gd name="connsiteY0" fmla="*/ 5404111 h 5404111"/>
              <a:gd name="connsiteX1" fmla="*/ 0 w 8965121"/>
              <a:gd name="connsiteY1" fmla="*/ 0 h 5404111"/>
              <a:gd name="connsiteX2" fmla="*/ 8965121 w 8965121"/>
              <a:gd name="connsiteY2" fmla="*/ 5404111 h 5404111"/>
              <a:gd name="connsiteX3" fmla="*/ 0 w 8965121"/>
              <a:gd name="connsiteY3" fmla="*/ 5404111 h 5404111"/>
              <a:gd name="connsiteX0" fmla="*/ 0 w 8209747"/>
              <a:gd name="connsiteY0" fmla="*/ 5404111 h 5404111"/>
              <a:gd name="connsiteX1" fmla="*/ 0 w 8209747"/>
              <a:gd name="connsiteY1" fmla="*/ 0 h 5404111"/>
              <a:gd name="connsiteX2" fmla="*/ 8209747 w 8209747"/>
              <a:gd name="connsiteY2" fmla="*/ 5404111 h 5404111"/>
              <a:gd name="connsiteX3" fmla="*/ 0 w 8209747"/>
              <a:gd name="connsiteY3" fmla="*/ 5404111 h 540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747" h="5404111">
                <a:moveTo>
                  <a:pt x="0" y="5404111"/>
                </a:moveTo>
                <a:lnTo>
                  <a:pt x="0" y="0"/>
                </a:lnTo>
                <a:lnTo>
                  <a:pt x="8209747" y="5404111"/>
                </a:lnTo>
                <a:lnTo>
                  <a:pt x="0" y="540411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49" y="2"/>
            <a:ext cx="5618461" cy="334403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8319052" y="4708039"/>
            <a:ext cx="1990880" cy="122562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79517" y="2006085"/>
            <a:ext cx="4095202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9089" y="3641001"/>
            <a:ext cx="4095849" cy="1257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9" b="0" i="0" spc="213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325518" indent="0" algn="ctr">
              <a:buNone/>
              <a:defRPr sz="1424"/>
            </a:lvl2pPr>
            <a:lvl3pPr marL="651035" indent="0" algn="ctr">
              <a:buNone/>
              <a:defRPr sz="1282"/>
            </a:lvl3pPr>
            <a:lvl4pPr marL="976553" indent="0" algn="ctr">
              <a:buNone/>
              <a:defRPr sz="1139"/>
            </a:lvl4pPr>
            <a:lvl5pPr marL="1302070" indent="0" algn="ctr">
              <a:buNone/>
              <a:defRPr sz="1139"/>
            </a:lvl5pPr>
            <a:lvl6pPr marL="1627588" indent="0" algn="ctr">
              <a:buNone/>
              <a:defRPr sz="1139"/>
            </a:lvl6pPr>
            <a:lvl7pPr marL="1953105" indent="0" algn="ctr">
              <a:buNone/>
              <a:defRPr sz="1139"/>
            </a:lvl7pPr>
            <a:lvl8pPr marL="2278623" indent="0" algn="ctr">
              <a:buNone/>
              <a:defRPr sz="1139"/>
            </a:lvl8pPr>
            <a:lvl9pPr marL="2604141" indent="0" algn="ctr">
              <a:buNone/>
              <a:defRPr sz="1139"/>
            </a:lvl9pPr>
          </a:lstStyle>
          <a:p>
            <a:r>
              <a:rPr lang="en-US" noProof="0" dirty="0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49" y="4733925"/>
            <a:ext cx="1434275" cy="96714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26">
            <a:extLst>
              <a:ext uri="{FF2B5EF4-FFF2-40B4-BE49-F238E27FC236}">
                <a16:creationId xmlns:a16="http://schemas.microsoft.com/office/drawing/2014/main" id="{79AC2A93-7A91-A350-2FCF-7DC42EA7FF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3206" y="889778"/>
            <a:ext cx="4300295" cy="5078447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8939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359">
          <p15:clr>
            <a:srgbClr val="FBAE40"/>
          </p15:clr>
        </p15:guide>
        <p15:guide id="3" pos="117">
          <p15:clr>
            <a:srgbClr val="FBAE40"/>
          </p15:clr>
        </p15:guide>
        <p15:guide id="4" orient="horz" pos="4179">
          <p15:clr>
            <a:srgbClr val="FBAE40"/>
          </p15:clr>
        </p15:guide>
        <p15:guide id="5" orient="horz" pos="143">
          <p15:clr>
            <a:srgbClr val="FBAE40"/>
          </p15:clr>
        </p15:guide>
        <p15:guide id="6" pos="2073">
          <p15:clr>
            <a:srgbClr val="FBAE40"/>
          </p15:clr>
        </p15:guide>
        <p15:guide id="7" pos="37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1" y="-6"/>
            <a:ext cx="8965121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0"/>
            <a:ext cx="508839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597380" y="3924299"/>
            <a:ext cx="2689622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79517" y="2006085"/>
            <a:ext cx="4095202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9089" y="3641001"/>
            <a:ext cx="4095849" cy="1257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9" b="0" i="0" spc="213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325518" indent="0" algn="ctr">
              <a:buNone/>
              <a:defRPr sz="1424"/>
            </a:lvl2pPr>
            <a:lvl3pPr marL="651035" indent="0" algn="ctr">
              <a:buNone/>
              <a:defRPr sz="1282"/>
            </a:lvl3pPr>
            <a:lvl4pPr marL="976553" indent="0" algn="ctr">
              <a:buNone/>
              <a:defRPr sz="1139"/>
            </a:lvl4pPr>
            <a:lvl5pPr marL="1302070" indent="0" algn="ctr">
              <a:buNone/>
              <a:defRPr sz="1139"/>
            </a:lvl5pPr>
            <a:lvl6pPr marL="1627588" indent="0" algn="ctr">
              <a:buNone/>
              <a:defRPr sz="1139"/>
            </a:lvl6pPr>
            <a:lvl7pPr marL="1953105" indent="0" algn="ctr">
              <a:buNone/>
              <a:defRPr sz="1139"/>
            </a:lvl7pPr>
            <a:lvl8pPr marL="2278623" indent="0" algn="ctr">
              <a:buNone/>
              <a:defRPr sz="1139"/>
            </a:lvl8pPr>
            <a:lvl9pPr marL="2604141" indent="0" algn="ctr">
              <a:buNone/>
              <a:defRPr sz="1139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4700020"/>
            <a:ext cx="1619822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22F2CC8-95CB-F996-C4D4-B2B222FD40D7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8" y="96205"/>
            <a:ext cx="849654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36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359">
          <p15:clr>
            <a:srgbClr val="FBAE40"/>
          </p15:clr>
        </p15:guide>
        <p15:guide id="3" pos="117">
          <p15:clr>
            <a:srgbClr val="FBAE40"/>
          </p15:clr>
        </p15:guide>
        <p15:guide id="4" orient="horz" pos="4179">
          <p15:clr>
            <a:srgbClr val="FBAE40"/>
          </p15:clr>
        </p15:guide>
        <p15:guide id="5" orient="horz" pos="143">
          <p15:clr>
            <a:srgbClr val="FBAE40"/>
          </p15:clr>
        </p15:guide>
        <p15:guide id="6" pos="2073">
          <p15:clr>
            <a:srgbClr val="FBAE40"/>
          </p15:clr>
        </p15:guide>
        <p15:guide id="7" pos="37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1" y="-6"/>
            <a:ext cx="8965121" cy="4946911"/>
          </a:xfrm>
          <a:custGeom>
            <a:avLst/>
            <a:gdLst>
              <a:gd name="connsiteX0" fmla="*/ 0 w 8965121"/>
              <a:gd name="connsiteY0" fmla="*/ 5404111 h 5404111"/>
              <a:gd name="connsiteX1" fmla="*/ 0 w 8965121"/>
              <a:gd name="connsiteY1" fmla="*/ 0 h 5404111"/>
              <a:gd name="connsiteX2" fmla="*/ 8965121 w 8965121"/>
              <a:gd name="connsiteY2" fmla="*/ 5404111 h 5404111"/>
              <a:gd name="connsiteX3" fmla="*/ 0 w 8965121"/>
              <a:gd name="connsiteY3" fmla="*/ 5404111 h 5404111"/>
              <a:gd name="connsiteX0" fmla="*/ 0 w 8965121"/>
              <a:gd name="connsiteY0" fmla="*/ 5086611 h 5086611"/>
              <a:gd name="connsiteX1" fmla="*/ 0 w 8965121"/>
              <a:gd name="connsiteY1" fmla="*/ 0 h 5086611"/>
              <a:gd name="connsiteX2" fmla="*/ 8965121 w 8965121"/>
              <a:gd name="connsiteY2" fmla="*/ 5086611 h 5086611"/>
              <a:gd name="connsiteX3" fmla="*/ 0 w 8965121"/>
              <a:gd name="connsiteY3" fmla="*/ 5086611 h 5086611"/>
              <a:gd name="connsiteX0" fmla="*/ 0 w 8965121"/>
              <a:gd name="connsiteY0" fmla="*/ 4946911 h 4946911"/>
              <a:gd name="connsiteX1" fmla="*/ 0 w 8965121"/>
              <a:gd name="connsiteY1" fmla="*/ 0 h 4946911"/>
              <a:gd name="connsiteX2" fmla="*/ 8965121 w 8965121"/>
              <a:gd name="connsiteY2" fmla="*/ 4946911 h 4946911"/>
              <a:gd name="connsiteX3" fmla="*/ 0 w 8965121"/>
              <a:gd name="connsiteY3" fmla="*/ 4946911 h 494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65121" h="4946911">
                <a:moveTo>
                  <a:pt x="0" y="4946911"/>
                </a:moveTo>
                <a:lnTo>
                  <a:pt x="0" y="0"/>
                </a:lnTo>
                <a:lnTo>
                  <a:pt x="8965121" y="4946911"/>
                </a:lnTo>
                <a:lnTo>
                  <a:pt x="0" y="494691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2" y="1010092"/>
            <a:ext cx="1506311" cy="90750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01995" y="1987425"/>
            <a:ext cx="4144190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48" b="1" i="0">
                <a:solidFill>
                  <a:schemeClr val="accent1"/>
                </a:solidFill>
                <a:latin typeface="Montserrat" pitchFamily="2" charset="77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01995" y="3792047"/>
            <a:ext cx="4144190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24" b="0" i="0" spc="213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325518" indent="0">
              <a:buNone/>
              <a:defRPr sz="1424">
                <a:solidFill>
                  <a:schemeClr val="tx1">
                    <a:tint val="75000"/>
                  </a:schemeClr>
                </a:solidFill>
              </a:defRPr>
            </a:lvl2pPr>
            <a:lvl3pPr marL="651035" indent="0">
              <a:buNone/>
              <a:defRPr sz="1282">
                <a:solidFill>
                  <a:schemeClr val="tx1">
                    <a:tint val="75000"/>
                  </a:schemeClr>
                </a:solidFill>
              </a:defRPr>
            </a:lvl3pPr>
            <a:lvl4pPr marL="976553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4pPr>
            <a:lvl5pPr marL="1302070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5pPr>
            <a:lvl6pPr marL="1627588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6pPr>
            <a:lvl7pPr marL="1953105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7pPr>
            <a:lvl8pPr marL="2278623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8pPr>
            <a:lvl9pPr marL="2604141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7597380" y="3924299"/>
            <a:ext cx="2689622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185148" y="646422"/>
            <a:ext cx="5681005" cy="304922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4155A580-AFFA-3B00-902E-2AF85E14B5DA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8" y="96205"/>
            <a:ext cx="849654" cy="850392"/>
          </a:xfrm>
          <a:prstGeom prst="rect">
            <a:avLst/>
          </a:prstGeom>
        </p:spPr>
      </p:pic>
      <p:sp>
        <p:nvSpPr>
          <p:cNvPr id="3" name="Parallelogram 2">
            <a:extLst>
              <a:ext uri="{FF2B5EF4-FFF2-40B4-BE49-F238E27FC236}">
                <a16:creationId xmlns:a16="http://schemas.microsoft.com/office/drawing/2014/main" id="{C0155AC6-6A7A-B579-7975-CA1FF68AB61C}"/>
              </a:ext>
            </a:extLst>
          </p:cNvPr>
          <p:cNvSpPr/>
          <p:nvPr userDrawn="1"/>
        </p:nvSpPr>
        <p:spPr>
          <a:xfrm rot="19958790">
            <a:off x="-583763" y="3532950"/>
            <a:ext cx="3257013" cy="1746952"/>
          </a:xfrm>
          <a:prstGeom prst="parallelogram">
            <a:avLst>
              <a:gd name="adj" fmla="val 517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541BF5-2484-9A3F-38D2-FDD565182037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136825"/>
            <a:ext cx="1664946" cy="86389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>
            <a:extLst>
              <a:ext uri="{FF2B5EF4-FFF2-40B4-BE49-F238E27FC236}">
                <a16:creationId xmlns:a16="http://schemas.microsoft.com/office/drawing/2014/main" id="{587352C5-5EDB-BCDB-44CC-8D1DD72D0592}"/>
              </a:ext>
            </a:extLst>
          </p:cNvPr>
          <p:cNvSpPr/>
          <p:nvPr userDrawn="1"/>
        </p:nvSpPr>
        <p:spPr>
          <a:xfrm rot="19958790">
            <a:off x="-117308" y="3407046"/>
            <a:ext cx="121364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sp>
        <p:nvSpPr>
          <p:cNvPr id="7" name="Parallelogram 24">
            <a:extLst>
              <a:ext uri="{FF2B5EF4-FFF2-40B4-BE49-F238E27FC236}">
                <a16:creationId xmlns:a16="http://schemas.microsoft.com/office/drawing/2014/main" id="{81747C8E-8ABA-DFC2-808F-68BD4C5DEF11}"/>
              </a:ext>
            </a:extLst>
          </p:cNvPr>
          <p:cNvSpPr/>
          <p:nvPr userDrawn="1"/>
        </p:nvSpPr>
        <p:spPr>
          <a:xfrm>
            <a:off x="6833324" y="-6"/>
            <a:ext cx="1753267" cy="758694"/>
          </a:xfrm>
          <a:custGeom>
            <a:avLst/>
            <a:gdLst>
              <a:gd name="connsiteX0" fmla="*/ 0 w 1905667"/>
              <a:gd name="connsiteY0" fmla="*/ 742819 h 742819"/>
              <a:gd name="connsiteX1" fmla="*/ 1454811 w 1905667"/>
              <a:gd name="connsiteY1" fmla="*/ 0 h 742819"/>
              <a:gd name="connsiteX2" fmla="*/ 1905667 w 1905667"/>
              <a:gd name="connsiteY2" fmla="*/ 0 h 742819"/>
              <a:gd name="connsiteX3" fmla="*/ 450856 w 1905667"/>
              <a:gd name="connsiteY3" fmla="*/ 742819 h 742819"/>
              <a:gd name="connsiteX4" fmla="*/ 0 w 1905667"/>
              <a:gd name="connsiteY4" fmla="*/ 742819 h 742819"/>
              <a:gd name="connsiteX0" fmla="*/ 0 w 1905667"/>
              <a:gd name="connsiteY0" fmla="*/ 742819 h 758694"/>
              <a:gd name="connsiteX1" fmla="*/ 1454811 w 1905667"/>
              <a:gd name="connsiteY1" fmla="*/ 0 h 758694"/>
              <a:gd name="connsiteX2" fmla="*/ 1905667 w 1905667"/>
              <a:gd name="connsiteY2" fmla="*/ 0 h 758694"/>
              <a:gd name="connsiteX3" fmla="*/ 663581 w 1905667"/>
              <a:gd name="connsiteY3" fmla="*/ 758694 h 758694"/>
              <a:gd name="connsiteX4" fmla="*/ 0 w 1905667"/>
              <a:gd name="connsiteY4" fmla="*/ 742819 h 758694"/>
              <a:gd name="connsiteX0" fmla="*/ 0 w 1753267"/>
              <a:gd name="connsiteY0" fmla="*/ 742819 h 758694"/>
              <a:gd name="connsiteX1" fmla="*/ 1302411 w 1753267"/>
              <a:gd name="connsiteY1" fmla="*/ 0 h 758694"/>
              <a:gd name="connsiteX2" fmla="*/ 1753267 w 1753267"/>
              <a:gd name="connsiteY2" fmla="*/ 0 h 758694"/>
              <a:gd name="connsiteX3" fmla="*/ 511181 w 1753267"/>
              <a:gd name="connsiteY3" fmla="*/ 758694 h 758694"/>
              <a:gd name="connsiteX4" fmla="*/ 0 w 1753267"/>
              <a:gd name="connsiteY4" fmla="*/ 742819 h 75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267" h="758694">
                <a:moveTo>
                  <a:pt x="0" y="742819"/>
                </a:moveTo>
                <a:lnTo>
                  <a:pt x="1302411" y="0"/>
                </a:lnTo>
                <a:lnTo>
                  <a:pt x="1753267" y="0"/>
                </a:lnTo>
                <a:lnTo>
                  <a:pt x="511181" y="758694"/>
                </a:lnTo>
                <a:lnTo>
                  <a:pt x="0" y="74281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62" noProof="0" dirty="0"/>
          </a:p>
        </p:txBody>
      </p:sp>
    </p:spTree>
    <p:extLst>
      <p:ext uri="{BB962C8B-B14F-4D97-AF65-F5344CB8AC3E}">
        <p14:creationId xmlns:p14="http://schemas.microsoft.com/office/powerpoint/2010/main" val="2096340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240">
          <p15:clr>
            <a:srgbClr val="FBAE40"/>
          </p15:clr>
        </p15:guide>
        <p15:guide id="3" pos="121">
          <p15:clr>
            <a:srgbClr val="FBAE40"/>
          </p15:clr>
        </p15:guide>
        <p15:guide id="4" orient="horz" pos="4171">
          <p15:clr>
            <a:srgbClr val="FBAE40"/>
          </p15:clr>
        </p15:guide>
        <p15:guide id="5" pos="6359">
          <p15:clr>
            <a:srgbClr val="FBAE40"/>
          </p15:clr>
        </p15:guide>
        <p15:guide id="6" orient="horz" pos="14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6" y="209032"/>
            <a:ext cx="7031157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35" y="1671928"/>
            <a:ext cx="9142135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C19110E-CC1D-25EA-06A9-EC25883AB4B1}"/>
              </a:ext>
            </a:extLst>
          </p:cNvPr>
          <p:cNvGrpSpPr/>
          <p:nvPr userDrawn="1"/>
        </p:nvGrpSpPr>
        <p:grpSpPr>
          <a:xfrm flipH="1">
            <a:off x="6379872" y="-754"/>
            <a:ext cx="4129737" cy="3541764"/>
            <a:chOff x="-254790" y="-722"/>
            <a:chExt cx="4894503" cy="3367992"/>
          </a:xfrm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0D733621-FC7E-A51E-78D3-F8DDBECA9CE8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3A86-0792-C310-C9B9-F95050231B4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29">
              <a:extLst>
                <a:ext uri="{FF2B5EF4-FFF2-40B4-BE49-F238E27FC236}">
                  <a16:creationId xmlns:a16="http://schemas.microsoft.com/office/drawing/2014/main" id="{51F934C5-7B26-18AB-4C60-214CA8A5CDF9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/>
            </a:p>
          </p:txBody>
        </p:sp>
      </p:grpSp>
      <p:sp>
        <p:nvSpPr>
          <p:cNvPr id="9" name="Parallelogram 35">
            <a:extLst>
              <a:ext uri="{FF2B5EF4-FFF2-40B4-BE49-F238E27FC236}">
                <a16:creationId xmlns:a16="http://schemas.microsoft.com/office/drawing/2014/main" id="{FA224BD3-3D9F-5B90-92D6-1CCF2077CB2E}"/>
              </a:ext>
            </a:extLst>
          </p:cNvPr>
          <p:cNvSpPr/>
          <p:nvPr userDrawn="1"/>
        </p:nvSpPr>
        <p:spPr>
          <a:xfrm flipH="1">
            <a:off x="5807359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962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2D3173-C0AA-FB8B-F487-21D0723FD73A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F39EDF-8A1C-6153-81D9-49C93A5CC50E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5214" y="4994268"/>
            <a:ext cx="1214622" cy="13620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756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240">
          <p15:clr>
            <a:srgbClr val="FBAE40"/>
          </p15:clr>
        </p15:guide>
        <p15:guide id="3" pos="332">
          <p15:clr>
            <a:srgbClr val="FBAE40"/>
          </p15:clr>
        </p15:guide>
        <p15:guide id="4" pos="626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6" y="209032"/>
            <a:ext cx="5582258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3133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6923" y="1651048"/>
            <a:ext cx="4371975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795" y="1651048"/>
            <a:ext cx="4371975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1BCACB-5FBB-F78C-C631-0FB81DE15AC7}"/>
              </a:ext>
            </a:extLst>
          </p:cNvPr>
          <p:cNvGrpSpPr/>
          <p:nvPr userDrawn="1"/>
        </p:nvGrpSpPr>
        <p:grpSpPr>
          <a:xfrm flipH="1">
            <a:off x="6379872" y="-754"/>
            <a:ext cx="4129737" cy="3541764"/>
            <a:chOff x="-254790" y="-722"/>
            <a:chExt cx="4894503" cy="3367992"/>
          </a:xfrm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8EAB7E87-F9C8-875A-2651-2A4477666986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C9232C-5891-739A-8F0A-40C9639D8E59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29">
              <a:extLst>
                <a:ext uri="{FF2B5EF4-FFF2-40B4-BE49-F238E27FC236}">
                  <a16:creationId xmlns:a16="http://schemas.microsoft.com/office/drawing/2014/main" id="{1252870F-D3AD-BB76-F08D-FFC4F76F8EA6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/>
            </a:p>
          </p:txBody>
        </p:sp>
      </p:grpSp>
      <p:sp>
        <p:nvSpPr>
          <p:cNvPr id="9" name="Parallelogram 35">
            <a:extLst>
              <a:ext uri="{FF2B5EF4-FFF2-40B4-BE49-F238E27FC236}">
                <a16:creationId xmlns:a16="http://schemas.microsoft.com/office/drawing/2014/main" id="{1AEBB3BF-91C4-5B05-54F0-32175F05E2F7}"/>
              </a:ext>
            </a:extLst>
          </p:cNvPr>
          <p:cNvSpPr/>
          <p:nvPr userDrawn="1"/>
        </p:nvSpPr>
        <p:spPr>
          <a:xfrm flipH="1">
            <a:off x="5807359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962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DBC63D-45B9-05F5-393F-5E8D3D384312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D14115-85A5-379D-BCA9-2FEC7164915B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5214" y="4994268"/>
            <a:ext cx="1214622" cy="13620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471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240">
          <p15:clr>
            <a:srgbClr val="FBAE40"/>
          </p15:clr>
        </p15:guide>
        <p15:guide id="3" pos="332">
          <p15:clr>
            <a:srgbClr val="FBAE40"/>
          </p15:clr>
        </p15:guide>
        <p15:guide id="4" pos="626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6" y="209032"/>
            <a:ext cx="7031157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7637" y="1681163"/>
            <a:ext cx="454148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162759" lvl="0" indent="-162759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7795" y="1681163"/>
            <a:ext cx="437331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09" b="1">
                <a:solidFill>
                  <a:schemeClr val="accent6"/>
                </a:solidFill>
              </a:defRPr>
            </a:lvl1pPr>
            <a:lvl2pPr marL="325518" indent="0">
              <a:buNone/>
              <a:defRPr sz="1424" b="1"/>
            </a:lvl2pPr>
            <a:lvl3pPr marL="651035" indent="0">
              <a:buNone/>
              <a:defRPr sz="1282" b="1"/>
            </a:lvl3pPr>
            <a:lvl4pPr marL="976553" indent="0">
              <a:buNone/>
              <a:defRPr sz="1139" b="1"/>
            </a:lvl4pPr>
            <a:lvl5pPr marL="1302070" indent="0">
              <a:buNone/>
              <a:defRPr sz="1139" b="1"/>
            </a:lvl5pPr>
            <a:lvl6pPr marL="1627588" indent="0">
              <a:buNone/>
              <a:defRPr sz="1139" b="1"/>
            </a:lvl6pPr>
            <a:lvl7pPr marL="1953105" indent="0">
              <a:buNone/>
              <a:defRPr sz="1139" b="1"/>
            </a:lvl7pPr>
            <a:lvl8pPr marL="2278623" indent="0">
              <a:buNone/>
              <a:defRPr sz="1139" b="1"/>
            </a:lvl8pPr>
            <a:lvl9pPr marL="2604141" indent="0">
              <a:buNone/>
              <a:defRPr sz="1139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7795" y="2505075"/>
            <a:ext cx="4373315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637" y="2505075"/>
            <a:ext cx="45492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AB532F-A426-3FD5-F285-14F347647238}"/>
              </a:ext>
            </a:extLst>
          </p:cNvPr>
          <p:cNvGrpSpPr/>
          <p:nvPr userDrawn="1"/>
        </p:nvGrpSpPr>
        <p:grpSpPr>
          <a:xfrm flipH="1">
            <a:off x="6379872" y="-754"/>
            <a:ext cx="4129737" cy="3541764"/>
            <a:chOff x="-254790" y="-722"/>
            <a:chExt cx="4894503" cy="3367992"/>
          </a:xfrm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D139D55A-532F-0389-A11D-4DEC88CD9463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0CCCD45-B4D8-92BF-C68C-922AB01134E1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29">
              <a:extLst>
                <a:ext uri="{FF2B5EF4-FFF2-40B4-BE49-F238E27FC236}">
                  <a16:creationId xmlns:a16="http://schemas.microsoft.com/office/drawing/2014/main" id="{A9BC1E1C-967C-15BD-5AC7-A785E7556E78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/>
            </a:p>
          </p:txBody>
        </p:sp>
      </p:grpSp>
      <p:sp>
        <p:nvSpPr>
          <p:cNvPr id="9" name="Parallelogram 35">
            <a:extLst>
              <a:ext uri="{FF2B5EF4-FFF2-40B4-BE49-F238E27FC236}">
                <a16:creationId xmlns:a16="http://schemas.microsoft.com/office/drawing/2014/main" id="{680EEFD3-9BA0-C291-77E1-7C4BED99945F}"/>
              </a:ext>
            </a:extLst>
          </p:cNvPr>
          <p:cNvSpPr/>
          <p:nvPr userDrawn="1"/>
        </p:nvSpPr>
        <p:spPr>
          <a:xfrm flipH="1">
            <a:off x="5807359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962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2C44A3-A6B2-6FE0-AAE7-7223385AC11C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0C73E2-6A58-7E35-60BB-104171E0DB6E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5214" y="4994268"/>
            <a:ext cx="1214622" cy="13620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3316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240">
          <p15:clr>
            <a:srgbClr val="FBAE40"/>
          </p15:clr>
        </p15:guide>
        <p15:guide id="3" pos="332">
          <p15:clr>
            <a:srgbClr val="FBAE40"/>
          </p15:clr>
        </p15:guide>
        <p15:guide id="4" pos="626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1" y="-6"/>
            <a:ext cx="8965121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0"/>
            <a:ext cx="508839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597378" y="4943476"/>
            <a:ext cx="2689622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6800" y="4374041"/>
            <a:ext cx="4481592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4700020"/>
            <a:ext cx="1619822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6800" y="5701073"/>
            <a:ext cx="4481592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139">
                <a:solidFill>
                  <a:schemeClr val="accent6"/>
                </a:solidFill>
              </a:defRPr>
            </a:lvl1pPr>
            <a:lvl2pPr marL="325518" indent="0">
              <a:buNone/>
              <a:defRPr sz="997"/>
            </a:lvl2pPr>
            <a:lvl3pPr marL="651035" indent="0">
              <a:buNone/>
              <a:defRPr sz="855"/>
            </a:lvl3pPr>
            <a:lvl4pPr marL="976553" indent="0">
              <a:buNone/>
              <a:defRPr sz="712"/>
            </a:lvl4pPr>
            <a:lvl5pPr marL="1302070" indent="0">
              <a:buNone/>
              <a:defRPr sz="712"/>
            </a:lvl5pPr>
            <a:lvl6pPr marL="1627588" indent="0">
              <a:buNone/>
              <a:defRPr sz="712"/>
            </a:lvl6pPr>
            <a:lvl7pPr marL="1953105" indent="0">
              <a:buNone/>
              <a:defRPr sz="712"/>
            </a:lvl7pPr>
            <a:lvl8pPr marL="2278623" indent="0">
              <a:buNone/>
              <a:defRPr sz="712"/>
            </a:lvl8pPr>
            <a:lvl9pPr marL="2604141" indent="0">
              <a:buNone/>
              <a:defRPr sz="712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611" y="2290717"/>
            <a:ext cx="4896848" cy="43418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1709"/>
            </a:lvl1pPr>
            <a:lvl2pPr>
              <a:buClr>
                <a:schemeClr val="accent2"/>
              </a:buClr>
              <a:defRPr sz="1424"/>
            </a:lvl2pPr>
            <a:lvl3pPr>
              <a:buClr>
                <a:schemeClr val="accent2"/>
              </a:buClr>
              <a:defRPr sz="1282"/>
            </a:lvl3pPr>
            <a:lvl4pPr>
              <a:buClr>
                <a:schemeClr val="accent2"/>
              </a:buClr>
              <a:defRPr sz="1139"/>
            </a:lvl4pPr>
            <a:lvl5pPr>
              <a:buClr>
                <a:schemeClr val="accent2"/>
              </a:buClr>
              <a:defRPr sz="1139"/>
            </a:lvl5pPr>
            <a:lvl6pPr>
              <a:defRPr sz="1424"/>
            </a:lvl6pPr>
            <a:lvl7pPr>
              <a:defRPr sz="1424"/>
            </a:lvl7pPr>
            <a:lvl8pPr>
              <a:defRPr sz="1424"/>
            </a:lvl8pPr>
            <a:lvl9pPr>
              <a:defRPr sz="1424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7BF403-FDFA-D1AB-639D-E6137E894C8E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8" y="96205"/>
            <a:ext cx="849654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87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359">
          <p15:clr>
            <a:srgbClr val="FBAE40"/>
          </p15:clr>
        </p15:guide>
        <p15:guide id="3" pos="117">
          <p15:clr>
            <a:srgbClr val="FBAE40"/>
          </p15:clr>
        </p15:guide>
        <p15:guide id="4" orient="horz" pos="4179">
          <p15:clr>
            <a:srgbClr val="FBAE40"/>
          </p15:clr>
        </p15:guide>
        <p15:guide id="5" orient="horz" pos="143">
          <p15:clr>
            <a:srgbClr val="FBAE40"/>
          </p15:clr>
        </p15:guide>
        <p15:guide id="6" pos="2073">
          <p15:clr>
            <a:srgbClr val="FBAE40"/>
          </p15:clr>
        </p15:guide>
        <p15:guide id="7" pos="37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1" y="-6"/>
            <a:ext cx="8965121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0"/>
            <a:ext cx="508839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590859" y="4943476"/>
            <a:ext cx="2689622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6800" y="4374041"/>
            <a:ext cx="4481592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4700020"/>
            <a:ext cx="1619822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6800" y="5701073"/>
            <a:ext cx="4481592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139">
                <a:solidFill>
                  <a:schemeClr val="accent6"/>
                </a:solidFill>
              </a:defRPr>
            </a:lvl1pPr>
            <a:lvl2pPr marL="325518" indent="0">
              <a:buNone/>
              <a:defRPr sz="997"/>
            </a:lvl2pPr>
            <a:lvl3pPr marL="651035" indent="0">
              <a:buNone/>
              <a:defRPr sz="855"/>
            </a:lvl3pPr>
            <a:lvl4pPr marL="976553" indent="0">
              <a:buNone/>
              <a:defRPr sz="712"/>
            </a:lvl4pPr>
            <a:lvl5pPr marL="1302070" indent="0">
              <a:buNone/>
              <a:defRPr sz="712"/>
            </a:lvl5pPr>
            <a:lvl6pPr marL="1627588" indent="0">
              <a:buNone/>
              <a:defRPr sz="712"/>
            </a:lvl6pPr>
            <a:lvl7pPr marL="1953105" indent="0">
              <a:buNone/>
              <a:defRPr sz="712"/>
            </a:lvl7pPr>
            <a:lvl8pPr marL="2278623" indent="0">
              <a:buNone/>
              <a:defRPr sz="712"/>
            </a:lvl8pPr>
            <a:lvl9pPr marL="2604141" indent="0">
              <a:buNone/>
              <a:defRPr sz="712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73414" y="2271863"/>
            <a:ext cx="4822046" cy="43607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78"/>
            </a:lvl1pPr>
            <a:lvl2pPr marL="325518" indent="0">
              <a:buNone/>
              <a:defRPr sz="1994"/>
            </a:lvl2pPr>
            <a:lvl3pPr marL="651035" indent="0">
              <a:buNone/>
              <a:defRPr sz="1709"/>
            </a:lvl3pPr>
            <a:lvl4pPr marL="976553" indent="0">
              <a:buNone/>
              <a:defRPr sz="1424"/>
            </a:lvl4pPr>
            <a:lvl5pPr marL="1302070" indent="0">
              <a:buNone/>
              <a:defRPr sz="1424"/>
            </a:lvl5pPr>
            <a:lvl6pPr marL="1627588" indent="0">
              <a:buNone/>
              <a:defRPr sz="1424"/>
            </a:lvl6pPr>
            <a:lvl7pPr marL="1953105" indent="0">
              <a:buNone/>
              <a:defRPr sz="1424"/>
            </a:lvl7pPr>
            <a:lvl8pPr marL="2278623" indent="0">
              <a:buNone/>
              <a:defRPr sz="1424"/>
            </a:lvl8pPr>
            <a:lvl9pPr marL="2604141" indent="0">
              <a:buNone/>
              <a:defRPr sz="1424"/>
            </a:lvl9pPr>
          </a:lstStyle>
          <a:p>
            <a:r>
              <a:rPr lang="en-US" noProof="0" dirty="0"/>
              <a:t>Click icon to add picture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C58D68-0F64-AFF4-E980-B7841FFCADE4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8" y="96205"/>
            <a:ext cx="849654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51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359">
          <p15:clr>
            <a:srgbClr val="FBAE40"/>
          </p15:clr>
        </p15:guide>
        <p15:guide id="3" pos="117">
          <p15:clr>
            <a:srgbClr val="FBAE40"/>
          </p15:clr>
        </p15:guide>
        <p15:guide id="4" orient="horz" pos="4179">
          <p15:clr>
            <a:srgbClr val="FBAE40"/>
          </p15:clr>
        </p15:guide>
        <p15:guide id="5" orient="horz" pos="143">
          <p15:clr>
            <a:srgbClr val="FBAE40"/>
          </p15:clr>
        </p15:guide>
        <p15:guide id="6" pos="2073">
          <p15:clr>
            <a:srgbClr val="FBAE40"/>
          </p15:clr>
        </p15:guide>
        <p15:guide id="7" pos="37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6379871" y="4"/>
            <a:ext cx="4076865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5636173" y="1"/>
            <a:ext cx="1221581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962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FA49B8-24FA-9EFA-B48B-A66CCD85AE2B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8" y="96205"/>
            <a:ext cx="849654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78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>
          <p15:clr>
            <a:srgbClr val="FBAE40"/>
          </p15:clr>
        </p15:guide>
        <p15:guide id="2" pos="3240">
          <p15:clr>
            <a:srgbClr val="FBAE40"/>
          </p15:clr>
        </p15:guide>
        <p15:guide id="3" pos="65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F4A88F-1EED-F79B-E6CC-EB52CD87D824}"/>
              </a:ext>
            </a:extLst>
          </p:cNvPr>
          <p:cNvGrpSpPr/>
          <p:nvPr userDrawn="1"/>
        </p:nvGrpSpPr>
        <p:grpSpPr>
          <a:xfrm flipH="1">
            <a:off x="6379872" y="-754"/>
            <a:ext cx="4129737" cy="3541764"/>
            <a:chOff x="-254790" y="-722"/>
            <a:chExt cx="4894503" cy="3367992"/>
          </a:xfrm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3335DA87-B9C9-2F4A-9664-BEB937C38336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3A39B2D-0D5C-DA40-B2A4-5A3BCAD6AD0E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29">
              <a:extLst>
                <a:ext uri="{FF2B5EF4-FFF2-40B4-BE49-F238E27FC236}">
                  <a16:creationId xmlns:a16="http://schemas.microsoft.com/office/drawing/2014/main" id="{80167DB7-3F06-B328-04BB-51F14CE8DB53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/>
            </a:p>
          </p:txBody>
        </p:sp>
      </p:grpSp>
      <p:sp>
        <p:nvSpPr>
          <p:cNvPr id="9" name="Parallelogram 35">
            <a:extLst>
              <a:ext uri="{FF2B5EF4-FFF2-40B4-BE49-F238E27FC236}">
                <a16:creationId xmlns:a16="http://schemas.microsoft.com/office/drawing/2014/main" id="{490A3DC9-9CBD-E57A-EC62-73EFE6833FEC}"/>
              </a:ext>
            </a:extLst>
          </p:cNvPr>
          <p:cNvSpPr/>
          <p:nvPr userDrawn="1"/>
        </p:nvSpPr>
        <p:spPr>
          <a:xfrm flipH="1">
            <a:off x="5807359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962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5E9765-DA77-8CE1-EB63-85150DB54956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6" y="209032"/>
            <a:ext cx="7031157" cy="1215567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1874124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>
          <p15:clr>
            <a:srgbClr val="FBAE40"/>
          </p15:clr>
        </p15:guide>
        <p15:guide id="2" pos="3240">
          <p15:clr>
            <a:srgbClr val="FBAE40"/>
          </p15:clr>
        </p15:guide>
        <p15:guide id="3" pos="657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48" b="1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3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1" y="-6"/>
            <a:ext cx="8965121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583763" y="3532950"/>
            <a:ext cx="3257013" cy="1746952"/>
          </a:xfrm>
          <a:prstGeom prst="parallelogram">
            <a:avLst>
              <a:gd name="adj" fmla="val 517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181100"/>
            <a:ext cx="1664946" cy="83105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01995" y="1987425"/>
            <a:ext cx="4144190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48" b="1" i="0">
                <a:solidFill>
                  <a:schemeClr val="accent1"/>
                </a:solidFill>
                <a:latin typeface="Montserrat" pitchFamily="2" charset="77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01995" y="3792047"/>
            <a:ext cx="4144190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24" b="0" i="0" spc="213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325518" indent="0">
              <a:buNone/>
              <a:defRPr sz="1424">
                <a:solidFill>
                  <a:schemeClr val="tx1">
                    <a:tint val="75000"/>
                  </a:schemeClr>
                </a:solidFill>
              </a:defRPr>
            </a:lvl2pPr>
            <a:lvl3pPr marL="651035" indent="0">
              <a:buNone/>
              <a:defRPr sz="1282">
                <a:solidFill>
                  <a:schemeClr val="tx1">
                    <a:tint val="75000"/>
                  </a:schemeClr>
                </a:solidFill>
              </a:defRPr>
            </a:lvl3pPr>
            <a:lvl4pPr marL="976553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4pPr>
            <a:lvl5pPr marL="1302070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5pPr>
            <a:lvl6pPr marL="1627588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6pPr>
            <a:lvl7pPr marL="1953105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7pPr>
            <a:lvl8pPr marL="2278623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8pPr>
            <a:lvl9pPr marL="2604141" indent="0">
              <a:buNone/>
              <a:defRPr sz="11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188925" y="1"/>
            <a:ext cx="1753267" cy="758694"/>
          </a:xfrm>
          <a:custGeom>
            <a:avLst/>
            <a:gdLst>
              <a:gd name="connsiteX0" fmla="*/ 0 w 1905667"/>
              <a:gd name="connsiteY0" fmla="*/ 742819 h 742819"/>
              <a:gd name="connsiteX1" fmla="*/ 1454811 w 1905667"/>
              <a:gd name="connsiteY1" fmla="*/ 0 h 742819"/>
              <a:gd name="connsiteX2" fmla="*/ 1905667 w 1905667"/>
              <a:gd name="connsiteY2" fmla="*/ 0 h 742819"/>
              <a:gd name="connsiteX3" fmla="*/ 450856 w 1905667"/>
              <a:gd name="connsiteY3" fmla="*/ 742819 h 742819"/>
              <a:gd name="connsiteX4" fmla="*/ 0 w 1905667"/>
              <a:gd name="connsiteY4" fmla="*/ 742819 h 742819"/>
              <a:gd name="connsiteX0" fmla="*/ 0 w 1905667"/>
              <a:gd name="connsiteY0" fmla="*/ 742819 h 758694"/>
              <a:gd name="connsiteX1" fmla="*/ 1454811 w 1905667"/>
              <a:gd name="connsiteY1" fmla="*/ 0 h 758694"/>
              <a:gd name="connsiteX2" fmla="*/ 1905667 w 1905667"/>
              <a:gd name="connsiteY2" fmla="*/ 0 h 758694"/>
              <a:gd name="connsiteX3" fmla="*/ 663581 w 1905667"/>
              <a:gd name="connsiteY3" fmla="*/ 758694 h 758694"/>
              <a:gd name="connsiteX4" fmla="*/ 0 w 1905667"/>
              <a:gd name="connsiteY4" fmla="*/ 742819 h 758694"/>
              <a:gd name="connsiteX0" fmla="*/ 0 w 1753267"/>
              <a:gd name="connsiteY0" fmla="*/ 742819 h 758694"/>
              <a:gd name="connsiteX1" fmla="*/ 1302411 w 1753267"/>
              <a:gd name="connsiteY1" fmla="*/ 0 h 758694"/>
              <a:gd name="connsiteX2" fmla="*/ 1753267 w 1753267"/>
              <a:gd name="connsiteY2" fmla="*/ 0 h 758694"/>
              <a:gd name="connsiteX3" fmla="*/ 511181 w 1753267"/>
              <a:gd name="connsiteY3" fmla="*/ 758694 h 758694"/>
              <a:gd name="connsiteX4" fmla="*/ 0 w 1753267"/>
              <a:gd name="connsiteY4" fmla="*/ 742819 h 75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267" h="758694">
                <a:moveTo>
                  <a:pt x="0" y="742819"/>
                </a:moveTo>
                <a:lnTo>
                  <a:pt x="1302411" y="0"/>
                </a:lnTo>
                <a:lnTo>
                  <a:pt x="1753267" y="0"/>
                </a:lnTo>
                <a:lnTo>
                  <a:pt x="511181" y="758694"/>
                </a:lnTo>
                <a:lnTo>
                  <a:pt x="0" y="7428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62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34422" y="800946"/>
            <a:ext cx="5651635" cy="299110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9432" y="924788"/>
            <a:ext cx="4144191" cy="4894096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136825"/>
            <a:ext cx="1664946" cy="86389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17308" y="3407046"/>
            <a:ext cx="121364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D362495-9CD2-D543-8233-731B62E7B3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9339348" y="61090"/>
            <a:ext cx="849654" cy="121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22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240">
          <p15:clr>
            <a:srgbClr val="FBAE40"/>
          </p15:clr>
        </p15:guide>
        <p15:guide id="3" pos="121">
          <p15:clr>
            <a:srgbClr val="FBAE40"/>
          </p15:clr>
        </p15:guide>
        <p15:guide id="4" orient="horz" pos="4171">
          <p15:clr>
            <a:srgbClr val="FBAE40"/>
          </p15:clr>
        </p15:guide>
        <p15:guide id="5" pos="6359">
          <p15:clr>
            <a:srgbClr val="FBAE40"/>
          </p15:clr>
        </p15:guide>
        <p15:guide id="6" orient="horz" pos="14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20">
            <a:extLst>
              <a:ext uri="{FF2B5EF4-FFF2-40B4-BE49-F238E27FC236}">
                <a16:creationId xmlns:a16="http://schemas.microsoft.com/office/drawing/2014/main" id="{B34D1084-A1D5-C566-0346-D77807ABD4FB}"/>
              </a:ext>
            </a:extLst>
          </p:cNvPr>
          <p:cNvSpPr/>
          <p:nvPr userDrawn="1"/>
        </p:nvSpPr>
        <p:spPr>
          <a:xfrm flipV="1">
            <a:off x="0" y="-6"/>
            <a:ext cx="8209747" cy="5404111"/>
          </a:xfrm>
          <a:custGeom>
            <a:avLst/>
            <a:gdLst>
              <a:gd name="connsiteX0" fmla="*/ 0 w 8965121"/>
              <a:gd name="connsiteY0" fmla="*/ 5404111 h 5404111"/>
              <a:gd name="connsiteX1" fmla="*/ 0 w 8965121"/>
              <a:gd name="connsiteY1" fmla="*/ 0 h 5404111"/>
              <a:gd name="connsiteX2" fmla="*/ 8965121 w 8965121"/>
              <a:gd name="connsiteY2" fmla="*/ 5404111 h 5404111"/>
              <a:gd name="connsiteX3" fmla="*/ 0 w 8965121"/>
              <a:gd name="connsiteY3" fmla="*/ 5404111 h 5404111"/>
              <a:gd name="connsiteX0" fmla="*/ 0 w 8209747"/>
              <a:gd name="connsiteY0" fmla="*/ 5404111 h 5404111"/>
              <a:gd name="connsiteX1" fmla="*/ 0 w 8209747"/>
              <a:gd name="connsiteY1" fmla="*/ 0 h 5404111"/>
              <a:gd name="connsiteX2" fmla="*/ 8209747 w 8209747"/>
              <a:gd name="connsiteY2" fmla="*/ 5404111 h 5404111"/>
              <a:gd name="connsiteX3" fmla="*/ 0 w 8209747"/>
              <a:gd name="connsiteY3" fmla="*/ 5404111 h 540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747" h="5404111">
                <a:moveTo>
                  <a:pt x="0" y="5404111"/>
                </a:moveTo>
                <a:lnTo>
                  <a:pt x="0" y="0"/>
                </a:lnTo>
                <a:lnTo>
                  <a:pt x="8209747" y="5404111"/>
                </a:lnTo>
                <a:lnTo>
                  <a:pt x="0" y="540411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0"/>
            <a:ext cx="5618461" cy="334403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8319052" y="4708039"/>
            <a:ext cx="1990880" cy="122562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79516" y="2006085"/>
            <a:ext cx="4095202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9088" y="3640999"/>
            <a:ext cx="4095849" cy="1257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25" b="0" i="0" spc="253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385776" indent="0" algn="ctr">
              <a:buNone/>
              <a:defRPr sz="1688"/>
            </a:lvl2pPr>
            <a:lvl3pPr marL="771551" indent="0" algn="ctr">
              <a:buNone/>
              <a:defRPr sz="1519"/>
            </a:lvl3pPr>
            <a:lvl4pPr marL="1157327" indent="0" algn="ctr">
              <a:buNone/>
              <a:defRPr sz="1350"/>
            </a:lvl4pPr>
            <a:lvl5pPr marL="1543103" indent="0" algn="ctr">
              <a:buNone/>
              <a:defRPr sz="1350"/>
            </a:lvl5pPr>
            <a:lvl6pPr marL="1928879" indent="0" algn="ctr">
              <a:buNone/>
              <a:defRPr sz="1350"/>
            </a:lvl6pPr>
            <a:lvl7pPr marL="2314654" indent="0" algn="ctr">
              <a:buNone/>
              <a:defRPr sz="1350"/>
            </a:lvl7pPr>
            <a:lvl8pPr marL="2700430" indent="0" algn="ctr">
              <a:buNone/>
              <a:defRPr sz="1350"/>
            </a:lvl8pPr>
            <a:lvl9pPr marL="3086206" indent="0" algn="ctr">
              <a:buNone/>
              <a:defRPr sz="1350"/>
            </a:lvl9pPr>
          </a:lstStyle>
          <a:p>
            <a:r>
              <a:rPr lang="en-US" noProof="0" dirty="0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4733925"/>
            <a:ext cx="1434275" cy="96714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26">
            <a:extLst>
              <a:ext uri="{FF2B5EF4-FFF2-40B4-BE49-F238E27FC236}">
                <a16:creationId xmlns:a16="http://schemas.microsoft.com/office/drawing/2014/main" id="{79AC2A93-7A91-A350-2FCF-7DC42EA7FF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3205" y="889776"/>
            <a:ext cx="4300295" cy="5078447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9" userDrawn="1">
          <p15:clr>
            <a:srgbClr val="FBAE40"/>
          </p15:clr>
        </p15:guide>
        <p15:guide id="3" pos="117" userDrawn="1">
          <p15:clr>
            <a:srgbClr val="FBAE40"/>
          </p15:clr>
        </p15:guide>
        <p15:guide id="4" orient="horz" pos="4179" userDrawn="1">
          <p15:clr>
            <a:srgbClr val="FBAE40"/>
          </p15:clr>
        </p15:guide>
        <p15:guide id="5" orient="horz" pos="143" userDrawn="1">
          <p15:clr>
            <a:srgbClr val="FBAE40"/>
          </p15:clr>
        </p15:guide>
        <p15:guide id="6" pos="2073" userDrawn="1">
          <p15:clr>
            <a:srgbClr val="FBAE40"/>
          </p15:clr>
        </p15:guide>
        <p15:guide id="7" pos="37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8965121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583764" y="3532950"/>
            <a:ext cx="3257013" cy="1746952"/>
          </a:xfrm>
          <a:prstGeom prst="parallelogram">
            <a:avLst>
              <a:gd name="adj" fmla="val 517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181100"/>
            <a:ext cx="1664946" cy="83105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01994" y="1987423"/>
            <a:ext cx="4144190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375" b="1" i="0">
                <a:solidFill>
                  <a:schemeClr val="accent1"/>
                </a:solidFill>
                <a:latin typeface="Montserrat" pitchFamily="2" charset="77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01994" y="3792047"/>
            <a:ext cx="4144190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88" b="0" i="0" spc="253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385776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771551" indent="0">
              <a:buNone/>
              <a:defRPr sz="1519">
                <a:solidFill>
                  <a:schemeClr val="tx1">
                    <a:tint val="75000"/>
                  </a:schemeClr>
                </a:solidFill>
              </a:defRPr>
            </a:lvl3pPr>
            <a:lvl4pPr marL="115732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4pPr>
            <a:lvl5pPr marL="154310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5pPr>
            <a:lvl6pPr marL="192887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6pPr>
            <a:lvl7pPr marL="231465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7pPr>
            <a:lvl8pPr marL="270043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8pPr>
            <a:lvl9pPr marL="308620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188924" y="1"/>
            <a:ext cx="1753267" cy="758694"/>
          </a:xfrm>
          <a:custGeom>
            <a:avLst/>
            <a:gdLst>
              <a:gd name="connsiteX0" fmla="*/ 0 w 1905667"/>
              <a:gd name="connsiteY0" fmla="*/ 742819 h 742819"/>
              <a:gd name="connsiteX1" fmla="*/ 1454811 w 1905667"/>
              <a:gd name="connsiteY1" fmla="*/ 0 h 742819"/>
              <a:gd name="connsiteX2" fmla="*/ 1905667 w 1905667"/>
              <a:gd name="connsiteY2" fmla="*/ 0 h 742819"/>
              <a:gd name="connsiteX3" fmla="*/ 450856 w 1905667"/>
              <a:gd name="connsiteY3" fmla="*/ 742819 h 742819"/>
              <a:gd name="connsiteX4" fmla="*/ 0 w 1905667"/>
              <a:gd name="connsiteY4" fmla="*/ 742819 h 742819"/>
              <a:gd name="connsiteX0" fmla="*/ 0 w 1905667"/>
              <a:gd name="connsiteY0" fmla="*/ 742819 h 758694"/>
              <a:gd name="connsiteX1" fmla="*/ 1454811 w 1905667"/>
              <a:gd name="connsiteY1" fmla="*/ 0 h 758694"/>
              <a:gd name="connsiteX2" fmla="*/ 1905667 w 1905667"/>
              <a:gd name="connsiteY2" fmla="*/ 0 h 758694"/>
              <a:gd name="connsiteX3" fmla="*/ 663581 w 1905667"/>
              <a:gd name="connsiteY3" fmla="*/ 758694 h 758694"/>
              <a:gd name="connsiteX4" fmla="*/ 0 w 1905667"/>
              <a:gd name="connsiteY4" fmla="*/ 742819 h 758694"/>
              <a:gd name="connsiteX0" fmla="*/ 0 w 1753267"/>
              <a:gd name="connsiteY0" fmla="*/ 742819 h 758694"/>
              <a:gd name="connsiteX1" fmla="*/ 1302411 w 1753267"/>
              <a:gd name="connsiteY1" fmla="*/ 0 h 758694"/>
              <a:gd name="connsiteX2" fmla="*/ 1753267 w 1753267"/>
              <a:gd name="connsiteY2" fmla="*/ 0 h 758694"/>
              <a:gd name="connsiteX3" fmla="*/ 511181 w 1753267"/>
              <a:gd name="connsiteY3" fmla="*/ 758694 h 758694"/>
              <a:gd name="connsiteX4" fmla="*/ 0 w 1753267"/>
              <a:gd name="connsiteY4" fmla="*/ 742819 h 75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267" h="758694">
                <a:moveTo>
                  <a:pt x="0" y="742819"/>
                </a:moveTo>
                <a:lnTo>
                  <a:pt x="1302411" y="0"/>
                </a:lnTo>
                <a:lnTo>
                  <a:pt x="1753267" y="0"/>
                </a:lnTo>
                <a:lnTo>
                  <a:pt x="511181" y="758694"/>
                </a:lnTo>
                <a:lnTo>
                  <a:pt x="0" y="7428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40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34421" y="800944"/>
            <a:ext cx="5651635" cy="299110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9431" y="924788"/>
            <a:ext cx="4144191" cy="4894096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136825"/>
            <a:ext cx="1664946" cy="86389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17309" y="3407046"/>
            <a:ext cx="121364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D362495-9CD2-D543-8233-731B62E7B3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9339348" y="61088"/>
            <a:ext cx="849654" cy="121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121" userDrawn="1">
          <p15:clr>
            <a:srgbClr val="FBAE40"/>
          </p15:clr>
        </p15:guide>
        <p15:guide id="4" orient="horz" pos="4171" userDrawn="1">
          <p15:clr>
            <a:srgbClr val="FBAE40"/>
          </p15:clr>
        </p15:guide>
        <p15:guide id="5" pos="6359" userDrawn="1">
          <p15:clr>
            <a:srgbClr val="FBAE40"/>
          </p15:clr>
        </p15:guide>
        <p15:guide id="6" orient="horz" pos="143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351" y="3196917"/>
            <a:ext cx="4170512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025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1688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519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35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3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552235" y="-6"/>
            <a:ext cx="8734766" cy="563880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286063" y="-6"/>
            <a:ext cx="2874051" cy="1308105"/>
          </a:xfrm>
          <a:custGeom>
            <a:avLst/>
            <a:gdLst>
              <a:gd name="connsiteX0" fmla="*/ 0 w 3243216"/>
              <a:gd name="connsiteY0" fmla="*/ 1308105 h 1308105"/>
              <a:gd name="connsiteX1" fmla="*/ 2438046 w 3243216"/>
              <a:gd name="connsiteY1" fmla="*/ 0 h 1308105"/>
              <a:gd name="connsiteX2" fmla="*/ 3243216 w 3243216"/>
              <a:gd name="connsiteY2" fmla="*/ 0 h 1308105"/>
              <a:gd name="connsiteX3" fmla="*/ 805170 w 3243216"/>
              <a:gd name="connsiteY3" fmla="*/ 1308105 h 1308105"/>
              <a:gd name="connsiteX4" fmla="*/ 0 w 3243216"/>
              <a:gd name="connsiteY4" fmla="*/ 1308105 h 1308105"/>
              <a:gd name="connsiteX0" fmla="*/ 0 w 3243216"/>
              <a:gd name="connsiteY0" fmla="*/ 1308105 h 1308105"/>
              <a:gd name="connsiteX1" fmla="*/ 2438046 w 3243216"/>
              <a:gd name="connsiteY1" fmla="*/ 0 h 1308105"/>
              <a:gd name="connsiteX2" fmla="*/ 3243216 w 3243216"/>
              <a:gd name="connsiteY2" fmla="*/ 0 h 1308105"/>
              <a:gd name="connsiteX3" fmla="*/ 1054552 w 3243216"/>
              <a:gd name="connsiteY3" fmla="*/ 1308105 h 1308105"/>
              <a:gd name="connsiteX4" fmla="*/ 0 w 3243216"/>
              <a:gd name="connsiteY4" fmla="*/ 1308105 h 1308105"/>
              <a:gd name="connsiteX0" fmla="*/ 0 w 2966126"/>
              <a:gd name="connsiteY0" fmla="*/ 1308105 h 1308105"/>
              <a:gd name="connsiteX1" fmla="*/ 2160956 w 2966126"/>
              <a:gd name="connsiteY1" fmla="*/ 0 h 1308105"/>
              <a:gd name="connsiteX2" fmla="*/ 2966126 w 2966126"/>
              <a:gd name="connsiteY2" fmla="*/ 0 h 1308105"/>
              <a:gd name="connsiteX3" fmla="*/ 777462 w 2966126"/>
              <a:gd name="connsiteY3" fmla="*/ 1308105 h 1308105"/>
              <a:gd name="connsiteX4" fmla="*/ 0 w 2966126"/>
              <a:gd name="connsiteY4" fmla="*/ 1308105 h 1308105"/>
              <a:gd name="connsiteX0" fmla="*/ 0 w 2966126"/>
              <a:gd name="connsiteY0" fmla="*/ 1308105 h 1308105"/>
              <a:gd name="connsiteX1" fmla="*/ 2160956 w 2966126"/>
              <a:gd name="connsiteY1" fmla="*/ 0 h 1308105"/>
              <a:gd name="connsiteX2" fmla="*/ 2966126 w 2966126"/>
              <a:gd name="connsiteY2" fmla="*/ 0 h 1308105"/>
              <a:gd name="connsiteX3" fmla="*/ 929862 w 2966126"/>
              <a:gd name="connsiteY3" fmla="*/ 1308105 h 1308105"/>
              <a:gd name="connsiteX4" fmla="*/ 0 w 2966126"/>
              <a:gd name="connsiteY4" fmla="*/ 1308105 h 1308105"/>
              <a:gd name="connsiteX0" fmla="*/ 0 w 2899451"/>
              <a:gd name="connsiteY0" fmla="*/ 1304930 h 1308105"/>
              <a:gd name="connsiteX1" fmla="*/ 2094281 w 2899451"/>
              <a:gd name="connsiteY1" fmla="*/ 0 h 1308105"/>
              <a:gd name="connsiteX2" fmla="*/ 2899451 w 2899451"/>
              <a:gd name="connsiteY2" fmla="*/ 0 h 1308105"/>
              <a:gd name="connsiteX3" fmla="*/ 863187 w 2899451"/>
              <a:gd name="connsiteY3" fmla="*/ 1308105 h 1308105"/>
              <a:gd name="connsiteX4" fmla="*/ 0 w 2899451"/>
              <a:gd name="connsiteY4" fmla="*/ 1304930 h 1308105"/>
              <a:gd name="connsiteX0" fmla="*/ 0 w 2874051"/>
              <a:gd name="connsiteY0" fmla="*/ 1308105 h 1308105"/>
              <a:gd name="connsiteX1" fmla="*/ 2068881 w 2874051"/>
              <a:gd name="connsiteY1" fmla="*/ 0 h 1308105"/>
              <a:gd name="connsiteX2" fmla="*/ 2874051 w 2874051"/>
              <a:gd name="connsiteY2" fmla="*/ 0 h 1308105"/>
              <a:gd name="connsiteX3" fmla="*/ 837787 w 2874051"/>
              <a:gd name="connsiteY3" fmla="*/ 1308105 h 1308105"/>
              <a:gd name="connsiteX4" fmla="*/ 0 w 2874051"/>
              <a:gd name="connsiteY4" fmla="*/ 1308105 h 130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4051" h="1308105">
                <a:moveTo>
                  <a:pt x="0" y="1308105"/>
                </a:moveTo>
                <a:lnTo>
                  <a:pt x="2068881" y="0"/>
                </a:lnTo>
                <a:lnTo>
                  <a:pt x="2874051" y="0"/>
                </a:lnTo>
                <a:lnTo>
                  <a:pt x="837787" y="1308105"/>
                </a:lnTo>
                <a:lnTo>
                  <a:pt x="0" y="1308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40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5379245" y="5047077"/>
            <a:ext cx="128636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48353" y="2563479"/>
            <a:ext cx="6195345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8" spc="253">
                <a:solidFill>
                  <a:schemeClr val="accent6"/>
                </a:solidFill>
              </a:defRPr>
            </a:lvl1pPr>
            <a:lvl2pPr marL="385776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48351" y="1308485"/>
            <a:ext cx="6195338" cy="1215567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72125" y="2"/>
            <a:ext cx="4714875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82ACB8-6376-3C4B-A6B1-FBDBB47568EA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332527" y="97052"/>
            <a:ext cx="849654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35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552235" y="-6"/>
            <a:ext cx="8734766" cy="563880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06088" y="1435101"/>
            <a:ext cx="508091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351" y="3196917"/>
            <a:ext cx="4170512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025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1688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519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35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3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8734766" y="1185453"/>
            <a:ext cx="1552234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48353" y="2563479"/>
            <a:ext cx="619533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8" spc="253">
                <a:solidFill>
                  <a:schemeClr val="accent6"/>
                </a:solidFill>
              </a:defRPr>
            </a:lvl1pPr>
            <a:lvl2pPr marL="385776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351" y="1308485"/>
            <a:ext cx="6195338" cy="1215567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ABE64F-B6DD-DD4C-BBB5-B185A87D5A44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7" y="96205"/>
            <a:ext cx="849654" cy="850392"/>
          </a:xfrm>
          <a:prstGeom prst="rect">
            <a:avLst/>
          </a:prstGeom>
        </p:spPr>
      </p:pic>
      <p:sp>
        <p:nvSpPr>
          <p:cNvPr id="8" name="Parallelogram 24">
            <a:extLst>
              <a:ext uri="{FF2B5EF4-FFF2-40B4-BE49-F238E27FC236}">
                <a16:creationId xmlns:a16="http://schemas.microsoft.com/office/drawing/2014/main" id="{84DFC705-91B1-DD67-B827-E81D4563EDB8}"/>
              </a:ext>
            </a:extLst>
          </p:cNvPr>
          <p:cNvSpPr/>
          <p:nvPr userDrawn="1"/>
        </p:nvSpPr>
        <p:spPr>
          <a:xfrm flipH="1">
            <a:off x="2286063" y="-6"/>
            <a:ext cx="2874051" cy="1308105"/>
          </a:xfrm>
          <a:custGeom>
            <a:avLst/>
            <a:gdLst>
              <a:gd name="connsiteX0" fmla="*/ 0 w 3243216"/>
              <a:gd name="connsiteY0" fmla="*/ 1308105 h 1308105"/>
              <a:gd name="connsiteX1" fmla="*/ 2438046 w 3243216"/>
              <a:gd name="connsiteY1" fmla="*/ 0 h 1308105"/>
              <a:gd name="connsiteX2" fmla="*/ 3243216 w 3243216"/>
              <a:gd name="connsiteY2" fmla="*/ 0 h 1308105"/>
              <a:gd name="connsiteX3" fmla="*/ 805170 w 3243216"/>
              <a:gd name="connsiteY3" fmla="*/ 1308105 h 1308105"/>
              <a:gd name="connsiteX4" fmla="*/ 0 w 3243216"/>
              <a:gd name="connsiteY4" fmla="*/ 1308105 h 1308105"/>
              <a:gd name="connsiteX0" fmla="*/ 0 w 3243216"/>
              <a:gd name="connsiteY0" fmla="*/ 1308105 h 1308105"/>
              <a:gd name="connsiteX1" fmla="*/ 2438046 w 3243216"/>
              <a:gd name="connsiteY1" fmla="*/ 0 h 1308105"/>
              <a:gd name="connsiteX2" fmla="*/ 3243216 w 3243216"/>
              <a:gd name="connsiteY2" fmla="*/ 0 h 1308105"/>
              <a:gd name="connsiteX3" fmla="*/ 1054552 w 3243216"/>
              <a:gd name="connsiteY3" fmla="*/ 1308105 h 1308105"/>
              <a:gd name="connsiteX4" fmla="*/ 0 w 3243216"/>
              <a:gd name="connsiteY4" fmla="*/ 1308105 h 1308105"/>
              <a:gd name="connsiteX0" fmla="*/ 0 w 2966126"/>
              <a:gd name="connsiteY0" fmla="*/ 1308105 h 1308105"/>
              <a:gd name="connsiteX1" fmla="*/ 2160956 w 2966126"/>
              <a:gd name="connsiteY1" fmla="*/ 0 h 1308105"/>
              <a:gd name="connsiteX2" fmla="*/ 2966126 w 2966126"/>
              <a:gd name="connsiteY2" fmla="*/ 0 h 1308105"/>
              <a:gd name="connsiteX3" fmla="*/ 777462 w 2966126"/>
              <a:gd name="connsiteY3" fmla="*/ 1308105 h 1308105"/>
              <a:gd name="connsiteX4" fmla="*/ 0 w 2966126"/>
              <a:gd name="connsiteY4" fmla="*/ 1308105 h 1308105"/>
              <a:gd name="connsiteX0" fmla="*/ 0 w 2966126"/>
              <a:gd name="connsiteY0" fmla="*/ 1308105 h 1308105"/>
              <a:gd name="connsiteX1" fmla="*/ 2160956 w 2966126"/>
              <a:gd name="connsiteY1" fmla="*/ 0 h 1308105"/>
              <a:gd name="connsiteX2" fmla="*/ 2966126 w 2966126"/>
              <a:gd name="connsiteY2" fmla="*/ 0 h 1308105"/>
              <a:gd name="connsiteX3" fmla="*/ 929862 w 2966126"/>
              <a:gd name="connsiteY3" fmla="*/ 1308105 h 1308105"/>
              <a:gd name="connsiteX4" fmla="*/ 0 w 2966126"/>
              <a:gd name="connsiteY4" fmla="*/ 1308105 h 1308105"/>
              <a:gd name="connsiteX0" fmla="*/ 0 w 2899451"/>
              <a:gd name="connsiteY0" fmla="*/ 1304930 h 1308105"/>
              <a:gd name="connsiteX1" fmla="*/ 2094281 w 2899451"/>
              <a:gd name="connsiteY1" fmla="*/ 0 h 1308105"/>
              <a:gd name="connsiteX2" fmla="*/ 2899451 w 2899451"/>
              <a:gd name="connsiteY2" fmla="*/ 0 h 1308105"/>
              <a:gd name="connsiteX3" fmla="*/ 863187 w 2899451"/>
              <a:gd name="connsiteY3" fmla="*/ 1308105 h 1308105"/>
              <a:gd name="connsiteX4" fmla="*/ 0 w 2899451"/>
              <a:gd name="connsiteY4" fmla="*/ 1304930 h 1308105"/>
              <a:gd name="connsiteX0" fmla="*/ 0 w 2874051"/>
              <a:gd name="connsiteY0" fmla="*/ 1308105 h 1308105"/>
              <a:gd name="connsiteX1" fmla="*/ 2068881 w 2874051"/>
              <a:gd name="connsiteY1" fmla="*/ 0 h 1308105"/>
              <a:gd name="connsiteX2" fmla="*/ 2874051 w 2874051"/>
              <a:gd name="connsiteY2" fmla="*/ 0 h 1308105"/>
              <a:gd name="connsiteX3" fmla="*/ 837787 w 2874051"/>
              <a:gd name="connsiteY3" fmla="*/ 1308105 h 1308105"/>
              <a:gd name="connsiteX4" fmla="*/ 0 w 2874051"/>
              <a:gd name="connsiteY4" fmla="*/ 1308105 h 130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4051" h="1308105">
                <a:moveTo>
                  <a:pt x="0" y="1308105"/>
                </a:moveTo>
                <a:lnTo>
                  <a:pt x="2068881" y="0"/>
                </a:lnTo>
                <a:lnTo>
                  <a:pt x="2874051" y="0"/>
                </a:lnTo>
                <a:lnTo>
                  <a:pt x="837787" y="1308105"/>
                </a:lnTo>
                <a:lnTo>
                  <a:pt x="0" y="1308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40" noProof="0" dirty="0"/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35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5214" y="4994268"/>
            <a:ext cx="1214622" cy="13620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6379871" y="-754"/>
            <a:ext cx="4129737" cy="3541764"/>
            <a:chOff x="-254790" y="-722"/>
            <a:chExt cx="4894503" cy="336799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39338" y="2104889"/>
            <a:ext cx="4619777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25" b="1" i="0">
                <a:solidFill>
                  <a:schemeClr val="tx1"/>
                </a:solidFill>
                <a:latin typeface="Montserrat" pitchFamily="2" charset="77"/>
              </a:defRPr>
            </a:lvl1pPr>
            <a:lvl2pPr marL="385776" indent="0">
              <a:buNone/>
              <a:defRPr sz="1688" b="1"/>
            </a:lvl2pPr>
            <a:lvl3pPr marL="771551" indent="0">
              <a:buNone/>
              <a:defRPr sz="1519" b="1"/>
            </a:lvl3pPr>
            <a:lvl4pPr marL="1157327" indent="0">
              <a:buNone/>
              <a:defRPr sz="1350" b="1"/>
            </a:lvl4pPr>
            <a:lvl5pPr marL="1543103" indent="0">
              <a:buNone/>
              <a:defRPr sz="1350" b="1"/>
            </a:lvl5pPr>
            <a:lvl6pPr marL="1928879" indent="0">
              <a:buNone/>
              <a:defRPr sz="1350" b="1"/>
            </a:lvl6pPr>
            <a:lvl7pPr marL="2314654" indent="0">
              <a:buNone/>
              <a:defRPr sz="1350" b="1"/>
            </a:lvl7pPr>
            <a:lvl8pPr marL="2700430" indent="0">
              <a:buNone/>
              <a:defRPr sz="1350" b="1"/>
            </a:lvl8pPr>
            <a:lvl9pPr marL="3086206" indent="0">
              <a:buNone/>
              <a:defRPr sz="135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439338" y="2886077"/>
            <a:ext cx="4619777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5220039" y="2104889"/>
            <a:ext cx="4620038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025" b="1" i="0">
                <a:solidFill>
                  <a:schemeClr val="tx1"/>
                </a:solidFill>
                <a:latin typeface="Montserrat" pitchFamily="2" charset="77"/>
              </a:defRPr>
            </a:lvl1pPr>
            <a:lvl2pPr marL="385776" indent="0">
              <a:buNone/>
              <a:defRPr sz="1688" b="1"/>
            </a:lvl2pPr>
            <a:lvl3pPr marL="771551" indent="0">
              <a:buNone/>
              <a:defRPr sz="1519" b="1"/>
            </a:lvl3pPr>
            <a:lvl4pPr marL="1157327" indent="0">
              <a:buNone/>
              <a:defRPr sz="1350" b="1"/>
            </a:lvl4pPr>
            <a:lvl5pPr marL="1543103" indent="0">
              <a:buNone/>
              <a:defRPr sz="1350" b="1"/>
            </a:lvl5pPr>
            <a:lvl6pPr marL="1928879" indent="0">
              <a:buNone/>
              <a:defRPr sz="1350" b="1"/>
            </a:lvl6pPr>
            <a:lvl7pPr marL="2314654" indent="0">
              <a:buNone/>
              <a:defRPr sz="1350" b="1"/>
            </a:lvl7pPr>
            <a:lvl8pPr marL="2700430" indent="0">
              <a:buNone/>
              <a:defRPr sz="1350" b="1"/>
            </a:lvl8pPr>
            <a:lvl9pPr marL="3086206" indent="0">
              <a:buNone/>
              <a:defRPr sz="135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5220039" y="2886077"/>
            <a:ext cx="4620038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439167" y="1376935"/>
            <a:ext cx="6217253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8" spc="253">
                <a:solidFill>
                  <a:schemeClr val="accent6"/>
                </a:solidFill>
              </a:defRPr>
            </a:lvl1pPr>
            <a:lvl2pPr marL="385776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5807358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140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37635" y="209030"/>
            <a:ext cx="7031157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D51D1-28BC-5C1A-72A8-28BC47153794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332" userDrawn="1">
          <p15:clr>
            <a:srgbClr val="FBAE40"/>
          </p15:clr>
        </p15:guide>
        <p15:guide id="4" pos="6263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9167" y="1376935"/>
            <a:ext cx="6217253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8" spc="253">
                <a:solidFill>
                  <a:schemeClr val="accent6"/>
                </a:solidFill>
              </a:defRPr>
            </a:lvl1pPr>
            <a:lvl2pPr marL="385776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8719" y="2005763"/>
            <a:ext cx="4409238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25">
                <a:solidFill>
                  <a:schemeClr val="tx1"/>
                </a:solidFill>
              </a:defRPr>
            </a:lvl1pPr>
            <a:lvl2pPr marL="385776" indent="0">
              <a:buNone/>
              <a:defRPr sz="2025">
                <a:solidFill>
                  <a:schemeClr val="bg1"/>
                </a:solidFill>
              </a:defRPr>
            </a:lvl2pPr>
            <a:lvl3pPr marL="771551" indent="0">
              <a:buNone/>
              <a:defRPr sz="2025">
                <a:solidFill>
                  <a:schemeClr val="bg1"/>
                </a:solidFill>
              </a:defRPr>
            </a:lvl3pPr>
            <a:lvl4pPr marL="1157327" indent="0">
              <a:buNone/>
              <a:defRPr sz="2025">
                <a:solidFill>
                  <a:schemeClr val="bg1"/>
                </a:solidFill>
              </a:defRPr>
            </a:lvl4pPr>
            <a:lvl5pPr marL="1543103" indent="0">
              <a:buNone/>
              <a:defRPr sz="20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890473" y="2005763"/>
            <a:ext cx="4825741" cy="4084471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1688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30D0B36-405B-6C18-5446-645E66993579}"/>
              </a:ext>
            </a:extLst>
          </p:cNvPr>
          <p:cNvGrpSpPr/>
          <p:nvPr userDrawn="1"/>
        </p:nvGrpSpPr>
        <p:grpSpPr>
          <a:xfrm flipH="1">
            <a:off x="6379871" y="-754"/>
            <a:ext cx="4129737" cy="3541764"/>
            <a:chOff x="-254790" y="-722"/>
            <a:chExt cx="4894503" cy="3367992"/>
          </a:xfrm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DE860BF-7583-B87D-A63F-868C01280350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93BF246-0807-5E4B-44DD-ECFE400B6C4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Parallelogram 29">
              <a:extLst>
                <a:ext uri="{FF2B5EF4-FFF2-40B4-BE49-F238E27FC236}">
                  <a16:creationId xmlns:a16="http://schemas.microsoft.com/office/drawing/2014/main" id="{402DDAEF-D292-2415-BEE1-5132AB97FD01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/>
            </a:p>
          </p:txBody>
        </p:sp>
      </p:grpSp>
      <p:sp>
        <p:nvSpPr>
          <p:cNvPr id="10" name="Parallelogram 35">
            <a:extLst>
              <a:ext uri="{FF2B5EF4-FFF2-40B4-BE49-F238E27FC236}">
                <a16:creationId xmlns:a16="http://schemas.microsoft.com/office/drawing/2014/main" id="{0B7DADCA-FFDE-C11D-7033-FCBDE7227848}"/>
              </a:ext>
            </a:extLst>
          </p:cNvPr>
          <p:cNvSpPr/>
          <p:nvPr userDrawn="1"/>
        </p:nvSpPr>
        <p:spPr>
          <a:xfrm flipH="1">
            <a:off x="5807358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140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A4B4A3-D2C1-3030-ECC4-314CF05E820E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5" y="209030"/>
            <a:ext cx="7031157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657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48352" y="2664803"/>
            <a:ext cx="9275660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1688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6D19003-9B24-FD6A-308A-AAAE31E59BDF}"/>
              </a:ext>
            </a:extLst>
          </p:cNvPr>
          <p:cNvGrpSpPr/>
          <p:nvPr userDrawn="1"/>
        </p:nvGrpSpPr>
        <p:grpSpPr>
          <a:xfrm flipH="1">
            <a:off x="6379871" y="-754"/>
            <a:ext cx="4129737" cy="3541764"/>
            <a:chOff x="-254790" y="-722"/>
            <a:chExt cx="4894503" cy="3367992"/>
          </a:xfrm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7205592C-1FB6-F081-6BF5-D90812DC1222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6E440D7-3138-B09A-32C3-DCB3868B8DD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29">
              <a:extLst>
                <a:ext uri="{FF2B5EF4-FFF2-40B4-BE49-F238E27FC236}">
                  <a16:creationId xmlns:a16="http://schemas.microsoft.com/office/drawing/2014/main" id="{13941CF8-3B48-F123-75B8-A64DE7C0A6B2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/>
            </a:p>
          </p:txBody>
        </p:sp>
      </p:grpSp>
      <p:sp>
        <p:nvSpPr>
          <p:cNvPr id="9" name="Parallelogram 35">
            <a:extLst>
              <a:ext uri="{FF2B5EF4-FFF2-40B4-BE49-F238E27FC236}">
                <a16:creationId xmlns:a16="http://schemas.microsoft.com/office/drawing/2014/main" id="{F9608D4E-1D84-D0F4-BAFB-85D82C7FD2F5}"/>
              </a:ext>
            </a:extLst>
          </p:cNvPr>
          <p:cNvSpPr/>
          <p:nvPr userDrawn="1"/>
        </p:nvSpPr>
        <p:spPr>
          <a:xfrm flipH="1">
            <a:off x="5807358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140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9DA56B-4135-24A3-E7DA-7DD656D4EA96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5" y="209030"/>
            <a:ext cx="7031157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9167" y="1376935"/>
            <a:ext cx="6217253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8" spc="253">
                <a:solidFill>
                  <a:schemeClr val="accent6"/>
                </a:solidFill>
              </a:defRPr>
            </a:lvl1pPr>
            <a:lvl2pPr marL="385776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657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1" y="-4"/>
            <a:ext cx="9911953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3101" y="326572"/>
            <a:ext cx="968080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928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7"/>
            <a:ext cx="1993106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3101" y="558803"/>
            <a:ext cx="7031157" cy="939799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038" b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2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8209747" cy="5404111"/>
          </a:xfrm>
          <a:custGeom>
            <a:avLst/>
            <a:gdLst>
              <a:gd name="connsiteX0" fmla="*/ 0 w 8965121"/>
              <a:gd name="connsiteY0" fmla="*/ 5404111 h 5404111"/>
              <a:gd name="connsiteX1" fmla="*/ 0 w 8965121"/>
              <a:gd name="connsiteY1" fmla="*/ 0 h 5404111"/>
              <a:gd name="connsiteX2" fmla="*/ 8965121 w 8965121"/>
              <a:gd name="connsiteY2" fmla="*/ 5404111 h 5404111"/>
              <a:gd name="connsiteX3" fmla="*/ 0 w 8965121"/>
              <a:gd name="connsiteY3" fmla="*/ 5404111 h 5404111"/>
              <a:gd name="connsiteX0" fmla="*/ 0 w 8209747"/>
              <a:gd name="connsiteY0" fmla="*/ 5404111 h 5404111"/>
              <a:gd name="connsiteX1" fmla="*/ 0 w 8209747"/>
              <a:gd name="connsiteY1" fmla="*/ 0 h 5404111"/>
              <a:gd name="connsiteX2" fmla="*/ 8209747 w 8209747"/>
              <a:gd name="connsiteY2" fmla="*/ 5404111 h 5404111"/>
              <a:gd name="connsiteX3" fmla="*/ 0 w 8209747"/>
              <a:gd name="connsiteY3" fmla="*/ 5404111 h 540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747" h="5404111">
                <a:moveTo>
                  <a:pt x="0" y="5404111"/>
                </a:moveTo>
                <a:lnTo>
                  <a:pt x="0" y="0"/>
                </a:lnTo>
                <a:lnTo>
                  <a:pt x="8209747" y="5404111"/>
                </a:lnTo>
                <a:lnTo>
                  <a:pt x="0" y="540411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79516" y="1821023"/>
            <a:ext cx="4095202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56848" y="3461163"/>
            <a:ext cx="2907379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9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56848" y="3839451"/>
            <a:ext cx="2907379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9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6848" y="4216671"/>
            <a:ext cx="2907379" cy="289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9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848" y="4594957"/>
            <a:ext cx="2907379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9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5449730" y="3505249"/>
            <a:ext cx="218426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2147" tIns="32147" rIns="32147" bIns="32147" anchor="ctr"/>
          <a:lstStyle/>
          <a:p>
            <a:pPr algn="ctr" defTabSz="385776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2531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5490807" y="3897987"/>
            <a:ext cx="136272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2147" tIns="32147" rIns="32147" bIns="32147" anchor="ctr"/>
          <a:lstStyle/>
          <a:p>
            <a:pPr algn="ctr" defTabSz="385776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2531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5449730" y="4327947"/>
            <a:ext cx="218426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2147" tIns="32147" rIns="32147" bIns="32147" anchor="ctr"/>
          <a:lstStyle/>
          <a:p>
            <a:pPr algn="ctr" defTabSz="385776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2531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5460512" y="4650083"/>
            <a:ext cx="196863" cy="233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2147" tIns="32147" rIns="32147" bIns="32147" anchor="ctr"/>
          <a:lstStyle/>
          <a:p>
            <a:pPr algn="ctr" defTabSz="385776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2531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0"/>
            <a:ext cx="5173600" cy="33232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7597380" y="3924299"/>
            <a:ext cx="2689622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4594957"/>
            <a:ext cx="1637823" cy="11061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FE19C52-05B6-1A48-84AE-09BBC26D5DF5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7" y="96205"/>
            <a:ext cx="849654" cy="850392"/>
          </a:xfrm>
          <a:prstGeom prst="rect">
            <a:avLst/>
          </a:prstGeom>
        </p:spPr>
      </p:pic>
      <p:sp>
        <p:nvSpPr>
          <p:cNvPr id="4" name="Picture Placeholder 26">
            <a:extLst>
              <a:ext uri="{FF2B5EF4-FFF2-40B4-BE49-F238E27FC236}">
                <a16:creationId xmlns:a16="http://schemas.microsoft.com/office/drawing/2014/main" id="{444F6983-A9EF-D733-435E-301ECEC6A9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99309" y="946597"/>
            <a:ext cx="4144191" cy="4894096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9" userDrawn="1">
          <p15:clr>
            <a:srgbClr val="FBAE40"/>
          </p15:clr>
        </p15:guide>
        <p15:guide id="3" pos="117" userDrawn="1">
          <p15:clr>
            <a:srgbClr val="FBAE40"/>
          </p15:clr>
        </p15:guide>
        <p15:guide id="4" orient="horz" pos="4179" userDrawn="1">
          <p15:clr>
            <a:srgbClr val="FBAE40"/>
          </p15:clr>
        </p15:guide>
        <p15:guide id="5" orient="horz" pos="143" userDrawn="1">
          <p15:clr>
            <a:srgbClr val="FBAE40"/>
          </p15:clr>
        </p15:guide>
        <p15:guide id="6" pos="2073" userDrawn="1">
          <p15:clr>
            <a:srgbClr val="FBAE40"/>
          </p15:clr>
        </p15:guide>
        <p15:guide id="7" pos="37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8965121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0"/>
            <a:ext cx="508839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597380" y="3924299"/>
            <a:ext cx="2689622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79516" y="2006085"/>
            <a:ext cx="4095202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9088" y="3640999"/>
            <a:ext cx="4095849" cy="1257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25" b="0" i="0" spc="253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385776" indent="0" algn="ctr">
              <a:buNone/>
              <a:defRPr sz="1688"/>
            </a:lvl2pPr>
            <a:lvl3pPr marL="771551" indent="0" algn="ctr">
              <a:buNone/>
              <a:defRPr sz="1519"/>
            </a:lvl3pPr>
            <a:lvl4pPr marL="1157327" indent="0" algn="ctr">
              <a:buNone/>
              <a:defRPr sz="1350"/>
            </a:lvl4pPr>
            <a:lvl5pPr marL="1543103" indent="0" algn="ctr">
              <a:buNone/>
              <a:defRPr sz="1350"/>
            </a:lvl5pPr>
            <a:lvl6pPr marL="1928879" indent="0" algn="ctr">
              <a:buNone/>
              <a:defRPr sz="1350"/>
            </a:lvl6pPr>
            <a:lvl7pPr marL="2314654" indent="0" algn="ctr">
              <a:buNone/>
              <a:defRPr sz="1350"/>
            </a:lvl7pPr>
            <a:lvl8pPr marL="2700430" indent="0" algn="ctr">
              <a:buNone/>
              <a:defRPr sz="1350"/>
            </a:lvl8pPr>
            <a:lvl9pPr marL="3086206" indent="0" algn="ctr">
              <a:buNone/>
              <a:defRPr sz="135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4700018"/>
            <a:ext cx="1619822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22F2CC8-95CB-F996-C4D4-B2B222FD40D7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7" y="96205"/>
            <a:ext cx="849654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9" userDrawn="1">
          <p15:clr>
            <a:srgbClr val="FBAE40"/>
          </p15:clr>
        </p15:guide>
        <p15:guide id="3" pos="117" userDrawn="1">
          <p15:clr>
            <a:srgbClr val="FBAE40"/>
          </p15:clr>
        </p15:guide>
        <p15:guide id="4" orient="horz" pos="4179" userDrawn="1">
          <p15:clr>
            <a:srgbClr val="FBAE40"/>
          </p15:clr>
        </p15:guide>
        <p15:guide id="5" orient="horz" pos="143" userDrawn="1">
          <p15:clr>
            <a:srgbClr val="FBAE40"/>
          </p15:clr>
        </p15:guide>
        <p15:guide id="6" pos="2073" userDrawn="1">
          <p15:clr>
            <a:srgbClr val="FBAE40"/>
          </p15:clr>
        </p15:guide>
        <p15:guide id="7" pos="37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351" y="3196919"/>
            <a:ext cx="4170512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709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1424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282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139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139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552235" y="-6"/>
            <a:ext cx="8734766" cy="563880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286064" y="-6"/>
            <a:ext cx="2874051" cy="1308105"/>
          </a:xfrm>
          <a:custGeom>
            <a:avLst/>
            <a:gdLst>
              <a:gd name="connsiteX0" fmla="*/ 0 w 3243216"/>
              <a:gd name="connsiteY0" fmla="*/ 1308105 h 1308105"/>
              <a:gd name="connsiteX1" fmla="*/ 2438046 w 3243216"/>
              <a:gd name="connsiteY1" fmla="*/ 0 h 1308105"/>
              <a:gd name="connsiteX2" fmla="*/ 3243216 w 3243216"/>
              <a:gd name="connsiteY2" fmla="*/ 0 h 1308105"/>
              <a:gd name="connsiteX3" fmla="*/ 805170 w 3243216"/>
              <a:gd name="connsiteY3" fmla="*/ 1308105 h 1308105"/>
              <a:gd name="connsiteX4" fmla="*/ 0 w 3243216"/>
              <a:gd name="connsiteY4" fmla="*/ 1308105 h 1308105"/>
              <a:gd name="connsiteX0" fmla="*/ 0 w 3243216"/>
              <a:gd name="connsiteY0" fmla="*/ 1308105 h 1308105"/>
              <a:gd name="connsiteX1" fmla="*/ 2438046 w 3243216"/>
              <a:gd name="connsiteY1" fmla="*/ 0 h 1308105"/>
              <a:gd name="connsiteX2" fmla="*/ 3243216 w 3243216"/>
              <a:gd name="connsiteY2" fmla="*/ 0 h 1308105"/>
              <a:gd name="connsiteX3" fmla="*/ 1054552 w 3243216"/>
              <a:gd name="connsiteY3" fmla="*/ 1308105 h 1308105"/>
              <a:gd name="connsiteX4" fmla="*/ 0 w 3243216"/>
              <a:gd name="connsiteY4" fmla="*/ 1308105 h 1308105"/>
              <a:gd name="connsiteX0" fmla="*/ 0 w 2966126"/>
              <a:gd name="connsiteY0" fmla="*/ 1308105 h 1308105"/>
              <a:gd name="connsiteX1" fmla="*/ 2160956 w 2966126"/>
              <a:gd name="connsiteY1" fmla="*/ 0 h 1308105"/>
              <a:gd name="connsiteX2" fmla="*/ 2966126 w 2966126"/>
              <a:gd name="connsiteY2" fmla="*/ 0 h 1308105"/>
              <a:gd name="connsiteX3" fmla="*/ 777462 w 2966126"/>
              <a:gd name="connsiteY3" fmla="*/ 1308105 h 1308105"/>
              <a:gd name="connsiteX4" fmla="*/ 0 w 2966126"/>
              <a:gd name="connsiteY4" fmla="*/ 1308105 h 1308105"/>
              <a:gd name="connsiteX0" fmla="*/ 0 w 2966126"/>
              <a:gd name="connsiteY0" fmla="*/ 1308105 h 1308105"/>
              <a:gd name="connsiteX1" fmla="*/ 2160956 w 2966126"/>
              <a:gd name="connsiteY1" fmla="*/ 0 h 1308105"/>
              <a:gd name="connsiteX2" fmla="*/ 2966126 w 2966126"/>
              <a:gd name="connsiteY2" fmla="*/ 0 h 1308105"/>
              <a:gd name="connsiteX3" fmla="*/ 929862 w 2966126"/>
              <a:gd name="connsiteY3" fmla="*/ 1308105 h 1308105"/>
              <a:gd name="connsiteX4" fmla="*/ 0 w 2966126"/>
              <a:gd name="connsiteY4" fmla="*/ 1308105 h 1308105"/>
              <a:gd name="connsiteX0" fmla="*/ 0 w 2899451"/>
              <a:gd name="connsiteY0" fmla="*/ 1304930 h 1308105"/>
              <a:gd name="connsiteX1" fmla="*/ 2094281 w 2899451"/>
              <a:gd name="connsiteY1" fmla="*/ 0 h 1308105"/>
              <a:gd name="connsiteX2" fmla="*/ 2899451 w 2899451"/>
              <a:gd name="connsiteY2" fmla="*/ 0 h 1308105"/>
              <a:gd name="connsiteX3" fmla="*/ 863187 w 2899451"/>
              <a:gd name="connsiteY3" fmla="*/ 1308105 h 1308105"/>
              <a:gd name="connsiteX4" fmla="*/ 0 w 2899451"/>
              <a:gd name="connsiteY4" fmla="*/ 1304930 h 1308105"/>
              <a:gd name="connsiteX0" fmla="*/ 0 w 2874051"/>
              <a:gd name="connsiteY0" fmla="*/ 1308105 h 1308105"/>
              <a:gd name="connsiteX1" fmla="*/ 2068881 w 2874051"/>
              <a:gd name="connsiteY1" fmla="*/ 0 h 1308105"/>
              <a:gd name="connsiteX2" fmla="*/ 2874051 w 2874051"/>
              <a:gd name="connsiteY2" fmla="*/ 0 h 1308105"/>
              <a:gd name="connsiteX3" fmla="*/ 837787 w 2874051"/>
              <a:gd name="connsiteY3" fmla="*/ 1308105 h 1308105"/>
              <a:gd name="connsiteX4" fmla="*/ 0 w 2874051"/>
              <a:gd name="connsiteY4" fmla="*/ 1308105 h 130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4051" h="1308105">
                <a:moveTo>
                  <a:pt x="0" y="1308105"/>
                </a:moveTo>
                <a:lnTo>
                  <a:pt x="2068881" y="0"/>
                </a:lnTo>
                <a:lnTo>
                  <a:pt x="2874051" y="0"/>
                </a:lnTo>
                <a:lnTo>
                  <a:pt x="837787" y="1308105"/>
                </a:lnTo>
                <a:lnTo>
                  <a:pt x="0" y="1308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62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5379245" y="5047077"/>
            <a:ext cx="128636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48354" y="2563481"/>
            <a:ext cx="6195345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4" spc="213">
                <a:solidFill>
                  <a:schemeClr val="accent6"/>
                </a:solidFill>
              </a:defRPr>
            </a:lvl1pPr>
            <a:lvl2pPr marL="325518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48352" y="1308485"/>
            <a:ext cx="6195338" cy="1215567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72126" y="2"/>
            <a:ext cx="4714875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82ACB8-6376-3C4B-A6B1-FBDBB47568EA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332527" y="97052"/>
            <a:ext cx="849654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771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>
          <p15:clr>
            <a:srgbClr val="FBAE40"/>
          </p15:clr>
        </p15:guide>
        <p15:guide id="2" pos="3240">
          <p15:clr>
            <a:srgbClr val="FBAE40"/>
          </p15:clr>
        </p15:guide>
        <p15:guide id="3" pos="35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8965121" cy="4946911"/>
          </a:xfrm>
          <a:custGeom>
            <a:avLst/>
            <a:gdLst>
              <a:gd name="connsiteX0" fmla="*/ 0 w 8965121"/>
              <a:gd name="connsiteY0" fmla="*/ 5404111 h 5404111"/>
              <a:gd name="connsiteX1" fmla="*/ 0 w 8965121"/>
              <a:gd name="connsiteY1" fmla="*/ 0 h 5404111"/>
              <a:gd name="connsiteX2" fmla="*/ 8965121 w 8965121"/>
              <a:gd name="connsiteY2" fmla="*/ 5404111 h 5404111"/>
              <a:gd name="connsiteX3" fmla="*/ 0 w 8965121"/>
              <a:gd name="connsiteY3" fmla="*/ 5404111 h 5404111"/>
              <a:gd name="connsiteX0" fmla="*/ 0 w 8965121"/>
              <a:gd name="connsiteY0" fmla="*/ 5086611 h 5086611"/>
              <a:gd name="connsiteX1" fmla="*/ 0 w 8965121"/>
              <a:gd name="connsiteY1" fmla="*/ 0 h 5086611"/>
              <a:gd name="connsiteX2" fmla="*/ 8965121 w 8965121"/>
              <a:gd name="connsiteY2" fmla="*/ 5086611 h 5086611"/>
              <a:gd name="connsiteX3" fmla="*/ 0 w 8965121"/>
              <a:gd name="connsiteY3" fmla="*/ 5086611 h 5086611"/>
              <a:gd name="connsiteX0" fmla="*/ 0 w 8965121"/>
              <a:gd name="connsiteY0" fmla="*/ 4946911 h 4946911"/>
              <a:gd name="connsiteX1" fmla="*/ 0 w 8965121"/>
              <a:gd name="connsiteY1" fmla="*/ 0 h 4946911"/>
              <a:gd name="connsiteX2" fmla="*/ 8965121 w 8965121"/>
              <a:gd name="connsiteY2" fmla="*/ 4946911 h 4946911"/>
              <a:gd name="connsiteX3" fmla="*/ 0 w 8965121"/>
              <a:gd name="connsiteY3" fmla="*/ 4946911 h 494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65121" h="4946911">
                <a:moveTo>
                  <a:pt x="0" y="4946911"/>
                </a:moveTo>
                <a:lnTo>
                  <a:pt x="0" y="0"/>
                </a:lnTo>
                <a:lnTo>
                  <a:pt x="8965121" y="4946911"/>
                </a:lnTo>
                <a:lnTo>
                  <a:pt x="0" y="494691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1010090"/>
            <a:ext cx="1506311" cy="90750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01994" y="1987423"/>
            <a:ext cx="4144190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375" b="1" i="0">
                <a:solidFill>
                  <a:schemeClr val="accent1"/>
                </a:solidFill>
                <a:latin typeface="Montserrat" pitchFamily="2" charset="77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01994" y="3792047"/>
            <a:ext cx="4144190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88" b="0" i="0" spc="253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385776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771551" indent="0">
              <a:buNone/>
              <a:defRPr sz="1519">
                <a:solidFill>
                  <a:schemeClr val="tx1">
                    <a:tint val="75000"/>
                  </a:schemeClr>
                </a:solidFill>
              </a:defRPr>
            </a:lvl3pPr>
            <a:lvl4pPr marL="115732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4pPr>
            <a:lvl5pPr marL="154310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5pPr>
            <a:lvl6pPr marL="192887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6pPr>
            <a:lvl7pPr marL="231465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7pPr>
            <a:lvl8pPr marL="270043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8pPr>
            <a:lvl9pPr marL="308620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7597380" y="3924299"/>
            <a:ext cx="2689622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185147" y="646422"/>
            <a:ext cx="5681005" cy="304922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4155A580-AFFA-3B00-902E-2AF85E14B5DA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7" y="96205"/>
            <a:ext cx="849654" cy="850392"/>
          </a:xfrm>
          <a:prstGeom prst="rect">
            <a:avLst/>
          </a:prstGeom>
        </p:spPr>
      </p:pic>
      <p:sp>
        <p:nvSpPr>
          <p:cNvPr id="3" name="Parallelogram 2">
            <a:extLst>
              <a:ext uri="{FF2B5EF4-FFF2-40B4-BE49-F238E27FC236}">
                <a16:creationId xmlns:a16="http://schemas.microsoft.com/office/drawing/2014/main" id="{C0155AC6-6A7A-B579-7975-CA1FF68AB61C}"/>
              </a:ext>
            </a:extLst>
          </p:cNvPr>
          <p:cNvSpPr/>
          <p:nvPr userDrawn="1"/>
        </p:nvSpPr>
        <p:spPr>
          <a:xfrm rot="19958790">
            <a:off x="-583764" y="3532950"/>
            <a:ext cx="3257013" cy="1746952"/>
          </a:xfrm>
          <a:prstGeom prst="parallelogram">
            <a:avLst>
              <a:gd name="adj" fmla="val 517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541BF5-2484-9A3F-38D2-FDD565182037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136825"/>
            <a:ext cx="1664946" cy="86389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>
            <a:extLst>
              <a:ext uri="{FF2B5EF4-FFF2-40B4-BE49-F238E27FC236}">
                <a16:creationId xmlns:a16="http://schemas.microsoft.com/office/drawing/2014/main" id="{587352C5-5EDB-BCDB-44CC-8D1DD72D0592}"/>
              </a:ext>
            </a:extLst>
          </p:cNvPr>
          <p:cNvSpPr/>
          <p:nvPr userDrawn="1"/>
        </p:nvSpPr>
        <p:spPr>
          <a:xfrm rot="19958790">
            <a:off x="-117309" y="3407046"/>
            <a:ext cx="121364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sp>
        <p:nvSpPr>
          <p:cNvPr id="7" name="Parallelogram 24">
            <a:extLst>
              <a:ext uri="{FF2B5EF4-FFF2-40B4-BE49-F238E27FC236}">
                <a16:creationId xmlns:a16="http://schemas.microsoft.com/office/drawing/2014/main" id="{81747C8E-8ABA-DFC2-808F-68BD4C5DEF11}"/>
              </a:ext>
            </a:extLst>
          </p:cNvPr>
          <p:cNvSpPr/>
          <p:nvPr userDrawn="1"/>
        </p:nvSpPr>
        <p:spPr>
          <a:xfrm>
            <a:off x="6833324" y="-6"/>
            <a:ext cx="1753267" cy="758694"/>
          </a:xfrm>
          <a:custGeom>
            <a:avLst/>
            <a:gdLst>
              <a:gd name="connsiteX0" fmla="*/ 0 w 1905667"/>
              <a:gd name="connsiteY0" fmla="*/ 742819 h 742819"/>
              <a:gd name="connsiteX1" fmla="*/ 1454811 w 1905667"/>
              <a:gd name="connsiteY1" fmla="*/ 0 h 742819"/>
              <a:gd name="connsiteX2" fmla="*/ 1905667 w 1905667"/>
              <a:gd name="connsiteY2" fmla="*/ 0 h 742819"/>
              <a:gd name="connsiteX3" fmla="*/ 450856 w 1905667"/>
              <a:gd name="connsiteY3" fmla="*/ 742819 h 742819"/>
              <a:gd name="connsiteX4" fmla="*/ 0 w 1905667"/>
              <a:gd name="connsiteY4" fmla="*/ 742819 h 742819"/>
              <a:gd name="connsiteX0" fmla="*/ 0 w 1905667"/>
              <a:gd name="connsiteY0" fmla="*/ 742819 h 758694"/>
              <a:gd name="connsiteX1" fmla="*/ 1454811 w 1905667"/>
              <a:gd name="connsiteY1" fmla="*/ 0 h 758694"/>
              <a:gd name="connsiteX2" fmla="*/ 1905667 w 1905667"/>
              <a:gd name="connsiteY2" fmla="*/ 0 h 758694"/>
              <a:gd name="connsiteX3" fmla="*/ 663581 w 1905667"/>
              <a:gd name="connsiteY3" fmla="*/ 758694 h 758694"/>
              <a:gd name="connsiteX4" fmla="*/ 0 w 1905667"/>
              <a:gd name="connsiteY4" fmla="*/ 742819 h 758694"/>
              <a:gd name="connsiteX0" fmla="*/ 0 w 1753267"/>
              <a:gd name="connsiteY0" fmla="*/ 742819 h 758694"/>
              <a:gd name="connsiteX1" fmla="*/ 1302411 w 1753267"/>
              <a:gd name="connsiteY1" fmla="*/ 0 h 758694"/>
              <a:gd name="connsiteX2" fmla="*/ 1753267 w 1753267"/>
              <a:gd name="connsiteY2" fmla="*/ 0 h 758694"/>
              <a:gd name="connsiteX3" fmla="*/ 511181 w 1753267"/>
              <a:gd name="connsiteY3" fmla="*/ 758694 h 758694"/>
              <a:gd name="connsiteX4" fmla="*/ 0 w 1753267"/>
              <a:gd name="connsiteY4" fmla="*/ 742819 h 75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267" h="758694">
                <a:moveTo>
                  <a:pt x="0" y="742819"/>
                </a:moveTo>
                <a:lnTo>
                  <a:pt x="1302411" y="0"/>
                </a:lnTo>
                <a:lnTo>
                  <a:pt x="1753267" y="0"/>
                </a:lnTo>
                <a:lnTo>
                  <a:pt x="511181" y="758694"/>
                </a:lnTo>
                <a:lnTo>
                  <a:pt x="0" y="74281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40" noProof="0" dirty="0"/>
          </a:p>
        </p:txBody>
      </p:sp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121" userDrawn="1">
          <p15:clr>
            <a:srgbClr val="FBAE40"/>
          </p15:clr>
        </p15:guide>
        <p15:guide id="4" orient="horz" pos="4171" userDrawn="1">
          <p15:clr>
            <a:srgbClr val="FBAE40"/>
          </p15:clr>
        </p15:guide>
        <p15:guide id="5" pos="6359" userDrawn="1">
          <p15:clr>
            <a:srgbClr val="FBAE40"/>
          </p15:clr>
        </p15:guide>
        <p15:guide id="6" orient="horz" pos="143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5" y="209030"/>
            <a:ext cx="7031157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34" y="1671927"/>
            <a:ext cx="9142135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C19110E-CC1D-25EA-06A9-EC25883AB4B1}"/>
              </a:ext>
            </a:extLst>
          </p:cNvPr>
          <p:cNvGrpSpPr/>
          <p:nvPr userDrawn="1"/>
        </p:nvGrpSpPr>
        <p:grpSpPr>
          <a:xfrm flipH="1">
            <a:off x="6379871" y="-754"/>
            <a:ext cx="4129737" cy="3541764"/>
            <a:chOff x="-254790" y="-722"/>
            <a:chExt cx="4894503" cy="3367992"/>
          </a:xfrm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0D733621-FC7E-A51E-78D3-F8DDBECA9CE8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DCD3A86-0792-C310-C9B9-F95050231B4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29">
              <a:extLst>
                <a:ext uri="{FF2B5EF4-FFF2-40B4-BE49-F238E27FC236}">
                  <a16:creationId xmlns:a16="http://schemas.microsoft.com/office/drawing/2014/main" id="{51F934C5-7B26-18AB-4C60-214CA8A5CDF9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/>
            </a:p>
          </p:txBody>
        </p:sp>
      </p:grpSp>
      <p:sp>
        <p:nvSpPr>
          <p:cNvPr id="9" name="Parallelogram 35">
            <a:extLst>
              <a:ext uri="{FF2B5EF4-FFF2-40B4-BE49-F238E27FC236}">
                <a16:creationId xmlns:a16="http://schemas.microsoft.com/office/drawing/2014/main" id="{FA224BD3-3D9F-5B90-92D6-1CCF2077CB2E}"/>
              </a:ext>
            </a:extLst>
          </p:cNvPr>
          <p:cNvSpPr/>
          <p:nvPr userDrawn="1"/>
        </p:nvSpPr>
        <p:spPr>
          <a:xfrm flipH="1">
            <a:off x="5807358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140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2D3173-C0AA-FB8B-F487-21D0723FD73A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F39EDF-8A1C-6153-81D9-49C93A5CC50E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5214" y="4994268"/>
            <a:ext cx="1214622" cy="13620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332" userDrawn="1">
          <p15:clr>
            <a:srgbClr val="FBAE40"/>
          </p15:clr>
        </p15:guide>
        <p15:guide id="4" pos="6263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6" y="209030"/>
            <a:ext cx="5582258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3713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6923" y="1651047"/>
            <a:ext cx="4371975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794" y="1651047"/>
            <a:ext cx="4371975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1BCACB-5FBB-F78C-C631-0FB81DE15AC7}"/>
              </a:ext>
            </a:extLst>
          </p:cNvPr>
          <p:cNvGrpSpPr/>
          <p:nvPr userDrawn="1"/>
        </p:nvGrpSpPr>
        <p:grpSpPr>
          <a:xfrm flipH="1">
            <a:off x="6379871" y="-754"/>
            <a:ext cx="4129737" cy="3541764"/>
            <a:chOff x="-254790" y="-722"/>
            <a:chExt cx="4894503" cy="3367992"/>
          </a:xfrm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8EAB7E87-F9C8-875A-2651-2A4477666986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C9232C-5891-739A-8F0A-40C9639D8E59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29">
              <a:extLst>
                <a:ext uri="{FF2B5EF4-FFF2-40B4-BE49-F238E27FC236}">
                  <a16:creationId xmlns:a16="http://schemas.microsoft.com/office/drawing/2014/main" id="{1252870F-D3AD-BB76-F08D-FFC4F76F8EA6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/>
            </a:p>
          </p:txBody>
        </p:sp>
      </p:grpSp>
      <p:sp>
        <p:nvSpPr>
          <p:cNvPr id="9" name="Parallelogram 35">
            <a:extLst>
              <a:ext uri="{FF2B5EF4-FFF2-40B4-BE49-F238E27FC236}">
                <a16:creationId xmlns:a16="http://schemas.microsoft.com/office/drawing/2014/main" id="{1AEBB3BF-91C4-5B05-54F0-32175F05E2F7}"/>
              </a:ext>
            </a:extLst>
          </p:cNvPr>
          <p:cNvSpPr/>
          <p:nvPr userDrawn="1"/>
        </p:nvSpPr>
        <p:spPr>
          <a:xfrm flipH="1">
            <a:off x="5807358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140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DBC63D-45B9-05F5-393F-5E8D3D384312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D14115-85A5-379D-BCA9-2FEC7164915B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5214" y="4994268"/>
            <a:ext cx="1214622" cy="13620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332" userDrawn="1">
          <p15:clr>
            <a:srgbClr val="FBAE40"/>
          </p15:clr>
        </p15:guide>
        <p15:guide id="4" pos="6263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5" y="209030"/>
            <a:ext cx="7031157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7636" y="1681163"/>
            <a:ext cx="454148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192888" lvl="0" indent="-192888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7795" y="1681163"/>
            <a:ext cx="437331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25" b="1">
                <a:solidFill>
                  <a:schemeClr val="accent6"/>
                </a:solidFill>
              </a:defRPr>
            </a:lvl1pPr>
            <a:lvl2pPr marL="385776" indent="0">
              <a:buNone/>
              <a:defRPr sz="1688" b="1"/>
            </a:lvl2pPr>
            <a:lvl3pPr marL="771551" indent="0">
              <a:buNone/>
              <a:defRPr sz="1519" b="1"/>
            </a:lvl3pPr>
            <a:lvl4pPr marL="1157327" indent="0">
              <a:buNone/>
              <a:defRPr sz="1350" b="1"/>
            </a:lvl4pPr>
            <a:lvl5pPr marL="1543103" indent="0">
              <a:buNone/>
              <a:defRPr sz="1350" b="1"/>
            </a:lvl5pPr>
            <a:lvl6pPr marL="1928879" indent="0">
              <a:buNone/>
              <a:defRPr sz="1350" b="1"/>
            </a:lvl6pPr>
            <a:lvl7pPr marL="2314654" indent="0">
              <a:buNone/>
              <a:defRPr sz="1350" b="1"/>
            </a:lvl7pPr>
            <a:lvl8pPr marL="2700430" indent="0">
              <a:buNone/>
              <a:defRPr sz="1350" b="1"/>
            </a:lvl8pPr>
            <a:lvl9pPr marL="3086206" indent="0">
              <a:buNone/>
              <a:defRPr sz="135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7795" y="2505075"/>
            <a:ext cx="4373315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636" y="2505075"/>
            <a:ext cx="45492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AB532F-A426-3FD5-F285-14F347647238}"/>
              </a:ext>
            </a:extLst>
          </p:cNvPr>
          <p:cNvGrpSpPr/>
          <p:nvPr userDrawn="1"/>
        </p:nvGrpSpPr>
        <p:grpSpPr>
          <a:xfrm flipH="1">
            <a:off x="6379871" y="-754"/>
            <a:ext cx="4129737" cy="3541764"/>
            <a:chOff x="-254790" y="-722"/>
            <a:chExt cx="4894503" cy="3367992"/>
          </a:xfrm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D139D55A-532F-0389-A11D-4DEC88CD9463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0CCCD45-B4D8-92BF-C68C-922AB01134E1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29">
              <a:extLst>
                <a:ext uri="{FF2B5EF4-FFF2-40B4-BE49-F238E27FC236}">
                  <a16:creationId xmlns:a16="http://schemas.microsoft.com/office/drawing/2014/main" id="{A9BC1E1C-967C-15BD-5AC7-A785E7556E78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/>
            </a:p>
          </p:txBody>
        </p:sp>
      </p:grpSp>
      <p:sp>
        <p:nvSpPr>
          <p:cNvPr id="9" name="Parallelogram 35">
            <a:extLst>
              <a:ext uri="{FF2B5EF4-FFF2-40B4-BE49-F238E27FC236}">
                <a16:creationId xmlns:a16="http://schemas.microsoft.com/office/drawing/2014/main" id="{680EEFD3-9BA0-C291-77E1-7C4BED99945F}"/>
              </a:ext>
            </a:extLst>
          </p:cNvPr>
          <p:cNvSpPr/>
          <p:nvPr userDrawn="1"/>
        </p:nvSpPr>
        <p:spPr>
          <a:xfrm flipH="1">
            <a:off x="5807358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140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2C44A3-A6B2-6FE0-AAE7-7223385AC11C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0C73E2-6A58-7E35-60BB-104171E0DB6E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5214" y="4994268"/>
            <a:ext cx="1214622" cy="13620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332" userDrawn="1">
          <p15:clr>
            <a:srgbClr val="FBAE40"/>
          </p15:clr>
        </p15:guide>
        <p15:guide id="4" pos="6263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8965121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0"/>
            <a:ext cx="508839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597378" y="4943476"/>
            <a:ext cx="2689622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6800" y="4374039"/>
            <a:ext cx="4481592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4700018"/>
            <a:ext cx="1619822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6800" y="5701071"/>
            <a:ext cx="4481592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350">
                <a:solidFill>
                  <a:schemeClr val="accent6"/>
                </a:solidFill>
              </a:defRPr>
            </a:lvl1pPr>
            <a:lvl2pPr marL="385776" indent="0">
              <a:buNone/>
              <a:defRPr sz="1181"/>
            </a:lvl2pPr>
            <a:lvl3pPr marL="771551" indent="0">
              <a:buNone/>
              <a:defRPr sz="1013"/>
            </a:lvl3pPr>
            <a:lvl4pPr marL="1157327" indent="0">
              <a:buNone/>
              <a:defRPr sz="844"/>
            </a:lvl4pPr>
            <a:lvl5pPr marL="1543103" indent="0">
              <a:buNone/>
              <a:defRPr sz="844"/>
            </a:lvl5pPr>
            <a:lvl6pPr marL="1928879" indent="0">
              <a:buNone/>
              <a:defRPr sz="844"/>
            </a:lvl6pPr>
            <a:lvl7pPr marL="2314654" indent="0">
              <a:buNone/>
              <a:defRPr sz="844"/>
            </a:lvl7pPr>
            <a:lvl8pPr marL="2700430" indent="0">
              <a:buNone/>
              <a:defRPr sz="844"/>
            </a:lvl8pPr>
            <a:lvl9pPr marL="3086206" indent="0">
              <a:buNone/>
              <a:defRPr sz="844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611" y="2290715"/>
            <a:ext cx="4896848" cy="43418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025"/>
            </a:lvl1pPr>
            <a:lvl2pPr>
              <a:buClr>
                <a:schemeClr val="accent2"/>
              </a:buClr>
              <a:defRPr sz="1688"/>
            </a:lvl2pPr>
            <a:lvl3pPr>
              <a:buClr>
                <a:schemeClr val="accent2"/>
              </a:buClr>
              <a:defRPr sz="1519"/>
            </a:lvl3pPr>
            <a:lvl4pPr>
              <a:buClr>
                <a:schemeClr val="accent2"/>
              </a:buClr>
              <a:defRPr sz="1350"/>
            </a:lvl4pPr>
            <a:lvl5pPr>
              <a:buClr>
                <a:schemeClr val="accent2"/>
              </a:buClr>
              <a:defRPr sz="1350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7BF403-FDFA-D1AB-639D-E6137E894C8E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7" y="96205"/>
            <a:ext cx="849654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9" userDrawn="1">
          <p15:clr>
            <a:srgbClr val="FBAE40"/>
          </p15:clr>
        </p15:guide>
        <p15:guide id="3" pos="117" userDrawn="1">
          <p15:clr>
            <a:srgbClr val="FBAE40"/>
          </p15:clr>
        </p15:guide>
        <p15:guide id="4" orient="horz" pos="4179" userDrawn="1">
          <p15:clr>
            <a:srgbClr val="FBAE40"/>
          </p15:clr>
        </p15:guide>
        <p15:guide id="5" orient="horz" pos="143" userDrawn="1">
          <p15:clr>
            <a:srgbClr val="FBAE40"/>
          </p15:clr>
        </p15:guide>
        <p15:guide id="6" pos="2073" userDrawn="1">
          <p15:clr>
            <a:srgbClr val="FBAE40"/>
          </p15:clr>
        </p15:guide>
        <p15:guide id="7" pos="370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8965121" cy="5404111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1" y="0"/>
            <a:ext cx="5088392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7590859" y="4943476"/>
            <a:ext cx="2689622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6800" y="4374039"/>
            <a:ext cx="4481592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4700018"/>
            <a:ext cx="1619822" cy="10010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6800" y="5701071"/>
            <a:ext cx="4481592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350">
                <a:solidFill>
                  <a:schemeClr val="accent6"/>
                </a:solidFill>
              </a:defRPr>
            </a:lvl1pPr>
            <a:lvl2pPr marL="385776" indent="0">
              <a:buNone/>
              <a:defRPr sz="1181"/>
            </a:lvl2pPr>
            <a:lvl3pPr marL="771551" indent="0">
              <a:buNone/>
              <a:defRPr sz="1013"/>
            </a:lvl3pPr>
            <a:lvl4pPr marL="1157327" indent="0">
              <a:buNone/>
              <a:defRPr sz="844"/>
            </a:lvl4pPr>
            <a:lvl5pPr marL="1543103" indent="0">
              <a:buNone/>
              <a:defRPr sz="844"/>
            </a:lvl5pPr>
            <a:lvl6pPr marL="1928879" indent="0">
              <a:buNone/>
              <a:defRPr sz="844"/>
            </a:lvl6pPr>
            <a:lvl7pPr marL="2314654" indent="0">
              <a:buNone/>
              <a:defRPr sz="844"/>
            </a:lvl7pPr>
            <a:lvl8pPr marL="2700430" indent="0">
              <a:buNone/>
              <a:defRPr sz="844"/>
            </a:lvl8pPr>
            <a:lvl9pPr marL="3086206" indent="0">
              <a:buNone/>
              <a:defRPr sz="844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73414" y="2271861"/>
            <a:ext cx="4822046" cy="43607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/>
            </a:lvl1pPr>
            <a:lvl2pPr marL="385776" indent="0">
              <a:buNone/>
              <a:defRPr sz="2363"/>
            </a:lvl2pPr>
            <a:lvl3pPr marL="771551" indent="0">
              <a:buNone/>
              <a:defRPr sz="2025"/>
            </a:lvl3pPr>
            <a:lvl4pPr marL="1157327" indent="0">
              <a:buNone/>
              <a:defRPr sz="1688"/>
            </a:lvl4pPr>
            <a:lvl5pPr marL="1543103" indent="0">
              <a:buNone/>
              <a:defRPr sz="1688"/>
            </a:lvl5pPr>
            <a:lvl6pPr marL="1928879" indent="0">
              <a:buNone/>
              <a:defRPr sz="1688"/>
            </a:lvl6pPr>
            <a:lvl7pPr marL="2314654" indent="0">
              <a:buNone/>
              <a:defRPr sz="1688"/>
            </a:lvl7pPr>
            <a:lvl8pPr marL="2700430" indent="0">
              <a:buNone/>
              <a:defRPr sz="1688"/>
            </a:lvl8pPr>
            <a:lvl9pPr marL="3086206" indent="0">
              <a:buNone/>
              <a:defRPr sz="1688"/>
            </a:lvl9pPr>
          </a:lstStyle>
          <a:p>
            <a:r>
              <a:rPr lang="en-US" noProof="0" dirty="0"/>
              <a:t>Click icon to add picture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C58D68-0F64-AFF4-E980-B7841FFCADE4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7" y="96205"/>
            <a:ext cx="849654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9" userDrawn="1">
          <p15:clr>
            <a:srgbClr val="FBAE40"/>
          </p15:clr>
        </p15:guide>
        <p15:guide id="3" pos="117" userDrawn="1">
          <p15:clr>
            <a:srgbClr val="FBAE40"/>
          </p15:clr>
        </p15:guide>
        <p15:guide id="4" orient="horz" pos="4179" userDrawn="1">
          <p15:clr>
            <a:srgbClr val="FBAE40"/>
          </p15:clr>
        </p15:guide>
        <p15:guide id="5" orient="horz" pos="143" userDrawn="1">
          <p15:clr>
            <a:srgbClr val="FBAE40"/>
          </p15:clr>
        </p15:guide>
        <p15:guide id="6" pos="2073" userDrawn="1">
          <p15:clr>
            <a:srgbClr val="FBAE40"/>
          </p15:clr>
        </p15:guide>
        <p15:guide id="7" pos="37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6379871" y="3"/>
            <a:ext cx="4076865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5636173" y="1"/>
            <a:ext cx="1221581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140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FA49B8-24FA-9EFA-B48B-A66CCD85AE2B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7" y="96205"/>
            <a:ext cx="849654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657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F4A88F-1EED-F79B-E6CC-EB52CD87D824}"/>
              </a:ext>
            </a:extLst>
          </p:cNvPr>
          <p:cNvGrpSpPr/>
          <p:nvPr userDrawn="1"/>
        </p:nvGrpSpPr>
        <p:grpSpPr>
          <a:xfrm flipH="1">
            <a:off x="6379871" y="-754"/>
            <a:ext cx="4129737" cy="3541764"/>
            <a:chOff x="-254790" y="-722"/>
            <a:chExt cx="4894503" cy="3367992"/>
          </a:xfrm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3335DA87-B9C9-2F4A-9664-BEB937C38336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3A39B2D-0D5C-DA40-B2A4-5A3BCAD6AD0E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29">
              <a:extLst>
                <a:ext uri="{FF2B5EF4-FFF2-40B4-BE49-F238E27FC236}">
                  <a16:creationId xmlns:a16="http://schemas.microsoft.com/office/drawing/2014/main" id="{80167DB7-3F06-B328-04BB-51F14CE8DB53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40" noProof="0" dirty="0"/>
            </a:p>
          </p:txBody>
        </p:sp>
      </p:grpSp>
      <p:sp>
        <p:nvSpPr>
          <p:cNvPr id="9" name="Parallelogram 35">
            <a:extLst>
              <a:ext uri="{FF2B5EF4-FFF2-40B4-BE49-F238E27FC236}">
                <a16:creationId xmlns:a16="http://schemas.microsoft.com/office/drawing/2014/main" id="{490A3DC9-9CBD-E57A-EC62-73EFE6833FEC}"/>
              </a:ext>
            </a:extLst>
          </p:cNvPr>
          <p:cNvSpPr/>
          <p:nvPr userDrawn="1"/>
        </p:nvSpPr>
        <p:spPr>
          <a:xfrm flipH="1">
            <a:off x="5807358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6" rIns="77153" bIns="38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140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5E9765-DA77-8CE1-EB63-85150DB54956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5" y="209030"/>
            <a:ext cx="7031157" cy="1215567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375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 userDrawn="1">
          <p15:clr>
            <a:srgbClr val="FBAE40"/>
          </p15:clr>
        </p15:guide>
        <p15:guide id="2" pos="3240" userDrawn="1">
          <p15:clr>
            <a:srgbClr val="FBAE40"/>
          </p15:clr>
        </p15:guide>
        <p15:guide id="3" pos="657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375" b="1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552235" y="-6"/>
            <a:ext cx="8734766" cy="563880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06088" y="1435101"/>
            <a:ext cx="508091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351" y="3196919"/>
            <a:ext cx="4170512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709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1424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282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139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139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8734766" y="1185453"/>
            <a:ext cx="1552234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48353" y="2563481"/>
            <a:ext cx="619533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4" spc="213">
                <a:solidFill>
                  <a:schemeClr val="accent6"/>
                </a:solidFill>
              </a:defRPr>
            </a:lvl1pPr>
            <a:lvl2pPr marL="325518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352" y="1308485"/>
            <a:ext cx="6195338" cy="1215567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ABE64F-B6DD-DD4C-BBB5-B185A87D5A44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8" y="96205"/>
            <a:ext cx="849654" cy="850392"/>
          </a:xfrm>
          <a:prstGeom prst="rect">
            <a:avLst/>
          </a:prstGeom>
        </p:spPr>
      </p:pic>
      <p:sp>
        <p:nvSpPr>
          <p:cNvPr id="8" name="Parallelogram 24">
            <a:extLst>
              <a:ext uri="{FF2B5EF4-FFF2-40B4-BE49-F238E27FC236}">
                <a16:creationId xmlns:a16="http://schemas.microsoft.com/office/drawing/2014/main" id="{84DFC705-91B1-DD67-B827-E81D4563EDB8}"/>
              </a:ext>
            </a:extLst>
          </p:cNvPr>
          <p:cNvSpPr/>
          <p:nvPr userDrawn="1"/>
        </p:nvSpPr>
        <p:spPr>
          <a:xfrm flipH="1">
            <a:off x="2286064" y="-6"/>
            <a:ext cx="2874051" cy="1308105"/>
          </a:xfrm>
          <a:custGeom>
            <a:avLst/>
            <a:gdLst>
              <a:gd name="connsiteX0" fmla="*/ 0 w 3243216"/>
              <a:gd name="connsiteY0" fmla="*/ 1308105 h 1308105"/>
              <a:gd name="connsiteX1" fmla="*/ 2438046 w 3243216"/>
              <a:gd name="connsiteY1" fmla="*/ 0 h 1308105"/>
              <a:gd name="connsiteX2" fmla="*/ 3243216 w 3243216"/>
              <a:gd name="connsiteY2" fmla="*/ 0 h 1308105"/>
              <a:gd name="connsiteX3" fmla="*/ 805170 w 3243216"/>
              <a:gd name="connsiteY3" fmla="*/ 1308105 h 1308105"/>
              <a:gd name="connsiteX4" fmla="*/ 0 w 3243216"/>
              <a:gd name="connsiteY4" fmla="*/ 1308105 h 1308105"/>
              <a:gd name="connsiteX0" fmla="*/ 0 w 3243216"/>
              <a:gd name="connsiteY0" fmla="*/ 1308105 h 1308105"/>
              <a:gd name="connsiteX1" fmla="*/ 2438046 w 3243216"/>
              <a:gd name="connsiteY1" fmla="*/ 0 h 1308105"/>
              <a:gd name="connsiteX2" fmla="*/ 3243216 w 3243216"/>
              <a:gd name="connsiteY2" fmla="*/ 0 h 1308105"/>
              <a:gd name="connsiteX3" fmla="*/ 1054552 w 3243216"/>
              <a:gd name="connsiteY3" fmla="*/ 1308105 h 1308105"/>
              <a:gd name="connsiteX4" fmla="*/ 0 w 3243216"/>
              <a:gd name="connsiteY4" fmla="*/ 1308105 h 1308105"/>
              <a:gd name="connsiteX0" fmla="*/ 0 w 2966126"/>
              <a:gd name="connsiteY0" fmla="*/ 1308105 h 1308105"/>
              <a:gd name="connsiteX1" fmla="*/ 2160956 w 2966126"/>
              <a:gd name="connsiteY1" fmla="*/ 0 h 1308105"/>
              <a:gd name="connsiteX2" fmla="*/ 2966126 w 2966126"/>
              <a:gd name="connsiteY2" fmla="*/ 0 h 1308105"/>
              <a:gd name="connsiteX3" fmla="*/ 777462 w 2966126"/>
              <a:gd name="connsiteY3" fmla="*/ 1308105 h 1308105"/>
              <a:gd name="connsiteX4" fmla="*/ 0 w 2966126"/>
              <a:gd name="connsiteY4" fmla="*/ 1308105 h 1308105"/>
              <a:gd name="connsiteX0" fmla="*/ 0 w 2966126"/>
              <a:gd name="connsiteY0" fmla="*/ 1308105 h 1308105"/>
              <a:gd name="connsiteX1" fmla="*/ 2160956 w 2966126"/>
              <a:gd name="connsiteY1" fmla="*/ 0 h 1308105"/>
              <a:gd name="connsiteX2" fmla="*/ 2966126 w 2966126"/>
              <a:gd name="connsiteY2" fmla="*/ 0 h 1308105"/>
              <a:gd name="connsiteX3" fmla="*/ 929862 w 2966126"/>
              <a:gd name="connsiteY3" fmla="*/ 1308105 h 1308105"/>
              <a:gd name="connsiteX4" fmla="*/ 0 w 2966126"/>
              <a:gd name="connsiteY4" fmla="*/ 1308105 h 1308105"/>
              <a:gd name="connsiteX0" fmla="*/ 0 w 2899451"/>
              <a:gd name="connsiteY0" fmla="*/ 1304930 h 1308105"/>
              <a:gd name="connsiteX1" fmla="*/ 2094281 w 2899451"/>
              <a:gd name="connsiteY1" fmla="*/ 0 h 1308105"/>
              <a:gd name="connsiteX2" fmla="*/ 2899451 w 2899451"/>
              <a:gd name="connsiteY2" fmla="*/ 0 h 1308105"/>
              <a:gd name="connsiteX3" fmla="*/ 863187 w 2899451"/>
              <a:gd name="connsiteY3" fmla="*/ 1308105 h 1308105"/>
              <a:gd name="connsiteX4" fmla="*/ 0 w 2899451"/>
              <a:gd name="connsiteY4" fmla="*/ 1304930 h 1308105"/>
              <a:gd name="connsiteX0" fmla="*/ 0 w 2874051"/>
              <a:gd name="connsiteY0" fmla="*/ 1308105 h 1308105"/>
              <a:gd name="connsiteX1" fmla="*/ 2068881 w 2874051"/>
              <a:gd name="connsiteY1" fmla="*/ 0 h 1308105"/>
              <a:gd name="connsiteX2" fmla="*/ 2874051 w 2874051"/>
              <a:gd name="connsiteY2" fmla="*/ 0 h 1308105"/>
              <a:gd name="connsiteX3" fmla="*/ 837787 w 2874051"/>
              <a:gd name="connsiteY3" fmla="*/ 1308105 h 1308105"/>
              <a:gd name="connsiteX4" fmla="*/ 0 w 2874051"/>
              <a:gd name="connsiteY4" fmla="*/ 1308105 h 130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4051" h="1308105">
                <a:moveTo>
                  <a:pt x="0" y="1308105"/>
                </a:moveTo>
                <a:lnTo>
                  <a:pt x="2068881" y="0"/>
                </a:lnTo>
                <a:lnTo>
                  <a:pt x="2874051" y="0"/>
                </a:lnTo>
                <a:lnTo>
                  <a:pt x="837787" y="1308105"/>
                </a:lnTo>
                <a:lnTo>
                  <a:pt x="0" y="1308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62" noProof="0" dirty="0"/>
          </a:p>
        </p:txBody>
      </p:sp>
    </p:spTree>
    <p:extLst>
      <p:ext uri="{BB962C8B-B14F-4D97-AF65-F5344CB8AC3E}">
        <p14:creationId xmlns:p14="http://schemas.microsoft.com/office/powerpoint/2010/main" val="3671783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>
          <p15:clr>
            <a:srgbClr val="FBAE40"/>
          </p15:clr>
        </p15:guide>
        <p15:guide id="2" pos="3240">
          <p15:clr>
            <a:srgbClr val="FBAE40"/>
          </p15:clr>
        </p15:guide>
        <p15:guide id="3" pos="35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15214" y="4994268"/>
            <a:ext cx="1214622" cy="136208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6379872" y="-754"/>
            <a:ext cx="4129737" cy="3541764"/>
            <a:chOff x="-254790" y="-722"/>
            <a:chExt cx="4894503" cy="336799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39339" y="2104889"/>
            <a:ext cx="4619777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9" b="1" i="0">
                <a:solidFill>
                  <a:schemeClr val="tx1"/>
                </a:solidFill>
                <a:latin typeface="Montserrat" pitchFamily="2" charset="77"/>
              </a:defRPr>
            </a:lvl1pPr>
            <a:lvl2pPr marL="325518" indent="0">
              <a:buNone/>
              <a:defRPr sz="1424" b="1"/>
            </a:lvl2pPr>
            <a:lvl3pPr marL="651035" indent="0">
              <a:buNone/>
              <a:defRPr sz="1282" b="1"/>
            </a:lvl3pPr>
            <a:lvl4pPr marL="976553" indent="0">
              <a:buNone/>
              <a:defRPr sz="1139" b="1"/>
            </a:lvl4pPr>
            <a:lvl5pPr marL="1302070" indent="0">
              <a:buNone/>
              <a:defRPr sz="1139" b="1"/>
            </a:lvl5pPr>
            <a:lvl6pPr marL="1627588" indent="0">
              <a:buNone/>
              <a:defRPr sz="1139" b="1"/>
            </a:lvl6pPr>
            <a:lvl7pPr marL="1953105" indent="0">
              <a:buNone/>
              <a:defRPr sz="1139" b="1"/>
            </a:lvl7pPr>
            <a:lvl8pPr marL="2278623" indent="0">
              <a:buNone/>
              <a:defRPr sz="1139" b="1"/>
            </a:lvl8pPr>
            <a:lvl9pPr marL="2604141" indent="0">
              <a:buNone/>
              <a:defRPr sz="1139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439339" y="2886079"/>
            <a:ext cx="4619777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5220040" y="2104889"/>
            <a:ext cx="4620038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709" b="1" i="0">
                <a:solidFill>
                  <a:schemeClr val="tx1"/>
                </a:solidFill>
                <a:latin typeface="Montserrat" pitchFamily="2" charset="77"/>
              </a:defRPr>
            </a:lvl1pPr>
            <a:lvl2pPr marL="325518" indent="0">
              <a:buNone/>
              <a:defRPr sz="1424" b="1"/>
            </a:lvl2pPr>
            <a:lvl3pPr marL="651035" indent="0">
              <a:buNone/>
              <a:defRPr sz="1282" b="1"/>
            </a:lvl3pPr>
            <a:lvl4pPr marL="976553" indent="0">
              <a:buNone/>
              <a:defRPr sz="1139" b="1"/>
            </a:lvl4pPr>
            <a:lvl5pPr marL="1302070" indent="0">
              <a:buNone/>
              <a:defRPr sz="1139" b="1"/>
            </a:lvl5pPr>
            <a:lvl6pPr marL="1627588" indent="0">
              <a:buNone/>
              <a:defRPr sz="1139" b="1"/>
            </a:lvl6pPr>
            <a:lvl7pPr marL="1953105" indent="0">
              <a:buNone/>
              <a:defRPr sz="1139" b="1"/>
            </a:lvl7pPr>
            <a:lvl8pPr marL="2278623" indent="0">
              <a:buNone/>
              <a:defRPr sz="1139" b="1"/>
            </a:lvl8pPr>
            <a:lvl9pPr marL="2604141" indent="0">
              <a:buNone/>
              <a:defRPr sz="1139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5220040" y="2886079"/>
            <a:ext cx="4620038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439168" y="1376937"/>
            <a:ext cx="6217253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4" spc="213">
                <a:solidFill>
                  <a:schemeClr val="accent6"/>
                </a:solidFill>
              </a:defRPr>
            </a:lvl1pPr>
            <a:lvl2pPr marL="325518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5807359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962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37636" y="209032"/>
            <a:ext cx="7031157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D51D1-28BC-5C1A-72A8-28BC47153794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715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240">
          <p15:clr>
            <a:srgbClr val="FBAE40"/>
          </p15:clr>
        </p15:guide>
        <p15:guide id="3" pos="332">
          <p15:clr>
            <a:srgbClr val="FBAE40"/>
          </p15:clr>
        </p15:guide>
        <p15:guide id="4" pos="626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9168" y="1376937"/>
            <a:ext cx="6217253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4" spc="213">
                <a:solidFill>
                  <a:schemeClr val="accent6"/>
                </a:solidFill>
              </a:defRPr>
            </a:lvl1pPr>
            <a:lvl2pPr marL="325518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8719" y="2005763"/>
            <a:ext cx="4409238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9">
                <a:solidFill>
                  <a:schemeClr val="tx1"/>
                </a:solidFill>
              </a:defRPr>
            </a:lvl1pPr>
            <a:lvl2pPr marL="325518" indent="0">
              <a:buNone/>
              <a:defRPr sz="1709">
                <a:solidFill>
                  <a:schemeClr val="bg1"/>
                </a:solidFill>
              </a:defRPr>
            </a:lvl2pPr>
            <a:lvl3pPr marL="651035" indent="0">
              <a:buNone/>
              <a:defRPr sz="1709">
                <a:solidFill>
                  <a:schemeClr val="bg1"/>
                </a:solidFill>
              </a:defRPr>
            </a:lvl3pPr>
            <a:lvl4pPr marL="976553" indent="0">
              <a:buNone/>
              <a:defRPr sz="1709">
                <a:solidFill>
                  <a:schemeClr val="bg1"/>
                </a:solidFill>
              </a:defRPr>
            </a:lvl4pPr>
            <a:lvl5pPr marL="1302070" indent="0">
              <a:buNone/>
              <a:defRPr sz="1709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890474" y="2005765"/>
            <a:ext cx="4825741" cy="4084471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1424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30D0B36-405B-6C18-5446-645E66993579}"/>
              </a:ext>
            </a:extLst>
          </p:cNvPr>
          <p:cNvGrpSpPr/>
          <p:nvPr userDrawn="1"/>
        </p:nvGrpSpPr>
        <p:grpSpPr>
          <a:xfrm flipH="1">
            <a:off x="6379872" y="-754"/>
            <a:ext cx="4129737" cy="3541764"/>
            <a:chOff x="-254790" y="-722"/>
            <a:chExt cx="4894503" cy="3367992"/>
          </a:xfrm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DE860BF-7583-B87D-A63F-868C01280350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93BF246-0807-5E4B-44DD-ECFE400B6C4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Parallelogram 29">
              <a:extLst>
                <a:ext uri="{FF2B5EF4-FFF2-40B4-BE49-F238E27FC236}">
                  <a16:creationId xmlns:a16="http://schemas.microsoft.com/office/drawing/2014/main" id="{402DDAEF-D292-2415-BEE1-5132AB97FD01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/>
            </a:p>
          </p:txBody>
        </p:sp>
      </p:grpSp>
      <p:sp>
        <p:nvSpPr>
          <p:cNvPr id="10" name="Parallelogram 35">
            <a:extLst>
              <a:ext uri="{FF2B5EF4-FFF2-40B4-BE49-F238E27FC236}">
                <a16:creationId xmlns:a16="http://schemas.microsoft.com/office/drawing/2014/main" id="{0B7DADCA-FFDE-C11D-7033-FCBDE7227848}"/>
              </a:ext>
            </a:extLst>
          </p:cNvPr>
          <p:cNvSpPr/>
          <p:nvPr userDrawn="1"/>
        </p:nvSpPr>
        <p:spPr>
          <a:xfrm flipH="1">
            <a:off x="5807359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962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A4B4A3-D2C1-3030-ECC4-314CF05E820E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6" y="209032"/>
            <a:ext cx="7031157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3039374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>
          <p15:clr>
            <a:srgbClr val="FBAE40"/>
          </p15:clr>
        </p15:guide>
        <p15:guide id="2" pos="3240">
          <p15:clr>
            <a:srgbClr val="FBAE40"/>
          </p15:clr>
        </p15:guide>
        <p15:guide id="3" pos="65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48352" y="2664803"/>
            <a:ext cx="9275660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1424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6D19003-9B24-FD6A-308A-AAAE31E59BDF}"/>
              </a:ext>
            </a:extLst>
          </p:cNvPr>
          <p:cNvGrpSpPr/>
          <p:nvPr userDrawn="1"/>
        </p:nvGrpSpPr>
        <p:grpSpPr>
          <a:xfrm flipH="1">
            <a:off x="6379872" y="-754"/>
            <a:ext cx="4129737" cy="3541764"/>
            <a:chOff x="-254790" y="-722"/>
            <a:chExt cx="4894503" cy="3367992"/>
          </a:xfrm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7205592C-1FB6-F081-6BF5-D90812DC1222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6E440D7-3138-B09A-32C3-DCB3868B8DD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10772" y="-722"/>
              <a:ext cx="1251788" cy="916962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29">
              <a:extLst>
                <a:ext uri="{FF2B5EF4-FFF2-40B4-BE49-F238E27FC236}">
                  <a16:creationId xmlns:a16="http://schemas.microsoft.com/office/drawing/2014/main" id="{13941CF8-3B48-F123-75B8-A64DE7C0A6B2}"/>
                </a:ext>
              </a:extLst>
            </p:cNvPr>
            <p:cNvSpPr/>
            <p:nvPr userDrawn="1"/>
          </p:nvSpPr>
          <p:spPr>
            <a:xfrm rot="19036987">
              <a:off x="-254790" y="1169004"/>
              <a:ext cx="1398209" cy="203046"/>
            </a:xfrm>
            <a:custGeom>
              <a:avLst/>
              <a:gdLst>
                <a:gd name="connsiteX0" fmla="*/ 0 w 1142773"/>
                <a:gd name="connsiteY0" fmla="*/ 226087 h 226087"/>
                <a:gd name="connsiteX1" fmla="*/ 162789 w 1142773"/>
                <a:gd name="connsiteY1" fmla="*/ 0 h 226087"/>
                <a:gd name="connsiteX2" fmla="*/ 1142773 w 1142773"/>
                <a:gd name="connsiteY2" fmla="*/ 0 h 226087"/>
                <a:gd name="connsiteX3" fmla="*/ 979984 w 1142773"/>
                <a:gd name="connsiteY3" fmla="*/ 226087 h 226087"/>
                <a:gd name="connsiteX4" fmla="*/ 0 w 1142773"/>
                <a:gd name="connsiteY4" fmla="*/ 226087 h 226087"/>
                <a:gd name="connsiteX0" fmla="*/ 0 w 1179739"/>
                <a:gd name="connsiteY0" fmla="*/ 200600 h 226087"/>
                <a:gd name="connsiteX1" fmla="*/ 199755 w 1179739"/>
                <a:gd name="connsiteY1" fmla="*/ 0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26087"/>
                <a:gd name="connsiteX1" fmla="*/ 186474 w 1179739"/>
                <a:gd name="connsiteY1" fmla="*/ 5023 h 226087"/>
                <a:gd name="connsiteX2" fmla="*/ 1179739 w 1179739"/>
                <a:gd name="connsiteY2" fmla="*/ 0 h 226087"/>
                <a:gd name="connsiteX3" fmla="*/ 1016950 w 1179739"/>
                <a:gd name="connsiteY3" fmla="*/ 226087 h 226087"/>
                <a:gd name="connsiteX4" fmla="*/ 0 w 1179739"/>
                <a:gd name="connsiteY4" fmla="*/ 200600 h 226087"/>
                <a:gd name="connsiteX0" fmla="*/ 0 w 1179739"/>
                <a:gd name="connsiteY0" fmla="*/ 200600 h 216935"/>
                <a:gd name="connsiteX1" fmla="*/ 186474 w 1179739"/>
                <a:gd name="connsiteY1" fmla="*/ 5023 h 216935"/>
                <a:gd name="connsiteX2" fmla="*/ 1179739 w 1179739"/>
                <a:gd name="connsiteY2" fmla="*/ 0 h 216935"/>
                <a:gd name="connsiteX3" fmla="*/ 1021077 w 1179739"/>
                <a:gd name="connsiteY3" fmla="*/ 216935 h 216935"/>
                <a:gd name="connsiteX4" fmla="*/ 0 w 1179739"/>
                <a:gd name="connsiteY4" fmla="*/ 200600 h 216935"/>
                <a:gd name="connsiteX0" fmla="*/ 0 w 1179739"/>
                <a:gd name="connsiteY0" fmla="*/ 200600 h 213522"/>
                <a:gd name="connsiteX1" fmla="*/ 186474 w 1179739"/>
                <a:gd name="connsiteY1" fmla="*/ 5023 h 213522"/>
                <a:gd name="connsiteX2" fmla="*/ 1179739 w 1179739"/>
                <a:gd name="connsiteY2" fmla="*/ 0 h 213522"/>
                <a:gd name="connsiteX3" fmla="*/ 993979 w 1179739"/>
                <a:gd name="connsiteY3" fmla="*/ 213522 h 213522"/>
                <a:gd name="connsiteX4" fmla="*/ 0 w 1179739"/>
                <a:gd name="connsiteY4" fmla="*/ 200600 h 21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9739" h="213522">
                  <a:moveTo>
                    <a:pt x="0" y="200600"/>
                  </a:moveTo>
                  <a:lnTo>
                    <a:pt x="186474" y="5023"/>
                  </a:lnTo>
                  <a:lnTo>
                    <a:pt x="1179739" y="0"/>
                  </a:lnTo>
                  <a:lnTo>
                    <a:pt x="993979" y="213522"/>
                  </a:lnTo>
                  <a:lnTo>
                    <a:pt x="0" y="200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62" noProof="0" dirty="0"/>
            </a:p>
          </p:txBody>
        </p:sp>
      </p:grpSp>
      <p:sp>
        <p:nvSpPr>
          <p:cNvPr id="9" name="Parallelogram 35">
            <a:extLst>
              <a:ext uri="{FF2B5EF4-FFF2-40B4-BE49-F238E27FC236}">
                <a16:creationId xmlns:a16="http://schemas.microsoft.com/office/drawing/2014/main" id="{F9608D4E-1D84-D0F4-BAFB-85D82C7FD2F5}"/>
              </a:ext>
            </a:extLst>
          </p:cNvPr>
          <p:cNvSpPr/>
          <p:nvPr userDrawn="1"/>
        </p:nvSpPr>
        <p:spPr>
          <a:xfrm flipH="1">
            <a:off x="5807359" y="-754"/>
            <a:ext cx="1050397" cy="639819"/>
          </a:xfrm>
          <a:custGeom>
            <a:avLst/>
            <a:gdLst>
              <a:gd name="connsiteX0" fmla="*/ 0 w 1221581"/>
              <a:gd name="connsiteY0" fmla="*/ 639064 h 639064"/>
              <a:gd name="connsiteX1" fmla="*/ 866679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221581"/>
              <a:gd name="connsiteY0" fmla="*/ 639064 h 639064"/>
              <a:gd name="connsiteX1" fmla="*/ 710371 w 1221581"/>
              <a:gd name="connsiteY1" fmla="*/ 0 h 639064"/>
              <a:gd name="connsiteX2" fmla="*/ 1221581 w 1221581"/>
              <a:gd name="connsiteY2" fmla="*/ 0 h 639064"/>
              <a:gd name="connsiteX3" fmla="*/ 354902 w 1221581"/>
              <a:gd name="connsiteY3" fmla="*/ 639064 h 639064"/>
              <a:gd name="connsiteX4" fmla="*/ 0 w 1221581"/>
              <a:gd name="connsiteY4" fmla="*/ 639064 h 639064"/>
              <a:gd name="connsiteX0" fmla="*/ 0 w 1057458"/>
              <a:gd name="connsiteY0" fmla="*/ 646880 h 646880"/>
              <a:gd name="connsiteX1" fmla="*/ 710371 w 1057458"/>
              <a:gd name="connsiteY1" fmla="*/ 7816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15632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7458"/>
              <a:gd name="connsiteY0" fmla="*/ 646880 h 646880"/>
              <a:gd name="connsiteX1" fmla="*/ 694740 w 1057458"/>
              <a:gd name="connsiteY1" fmla="*/ 8571 h 646880"/>
              <a:gd name="connsiteX2" fmla="*/ 1057458 w 1057458"/>
              <a:gd name="connsiteY2" fmla="*/ 0 h 646880"/>
              <a:gd name="connsiteX3" fmla="*/ 354902 w 1057458"/>
              <a:gd name="connsiteY3" fmla="*/ 646880 h 646880"/>
              <a:gd name="connsiteX4" fmla="*/ 0 w 1057458"/>
              <a:gd name="connsiteY4" fmla="*/ 646880 h 646880"/>
              <a:gd name="connsiteX0" fmla="*/ 0 w 1050397"/>
              <a:gd name="connsiteY0" fmla="*/ 639819 h 639819"/>
              <a:gd name="connsiteX1" fmla="*/ 694740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  <a:gd name="connsiteX0" fmla="*/ 0 w 1050397"/>
              <a:gd name="connsiteY0" fmla="*/ 639819 h 639819"/>
              <a:gd name="connsiteX1" fmla="*/ 701801 w 1050397"/>
              <a:gd name="connsiteY1" fmla="*/ 1510 h 639819"/>
              <a:gd name="connsiteX2" fmla="*/ 1050397 w 1050397"/>
              <a:gd name="connsiteY2" fmla="*/ 0 h 639819"/>
              <a:gd name="connsiteX3" fmla="*/ 354902 w 1050397"/>
              <a:gd name="connsiteY3" fmla="*/ 639819 h 639819"/>
              <a:gd name="connsiteX4" fmla="*/ 0 w 1050397"/>
              <a:gd name="connsiteY4" fmla="*/ 639819 h 63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0397" h="639819">
                <a:moveTo>
                  <a:pt x="0" y="639819"/>
                </a:moveTo>
                <a:lnTo>
                  <a:pt x="701801" y="1510"/>
                </a:lnTo>
                <a:lnTo>
                  <a:pt x="1050397" y="0"/>
                </a:lnTo>
                <a:lnTo>
                  <a:pt x="354902" y="639819"/>
                </a:lnTo>
                <a:lnTo>
                  <a:pt x="0" y="63981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098" tIns="32549" rIns="65098" bIns="325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962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9DA56B-4135-24A3-E7DA-7DD656D4EA96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405258" y="79319"/>
            <a:ext cx="753378" cy="754032"/>
          </a:xfrm>
          <a:prstGeom prst="rect">
            <a:avLst/>
          </a:prstGeom>
        </p:spPr>
      </p:pic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636" y="209032"/>
            <a:ext cx="7031157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9168" y="1376937"/>
            <a:ext cx="6217253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4" spc="213">
                <a:solidFill>
                  <a:schemeClr val="accent6"/>
                </a:solidFill>
              </a:defRPr>
            </a:lvl1pPr>
            <a:lvl2pPr marL="325518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6032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">
          <p15:clr>
            <a:srgbClr val="FBAE40"/>
          </p15:clr>
        </p15:guide>
        <p15:guide id="2" pos="3240">
          <p15:clr>
            <a:srgbClr val="FBAE40"/>
          </p15:clr>
        </p15:guide>
        <p15:guide id="3" pos="65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2" y="-4"/>
            <a:ext cx="9911953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3102" y="326574"/>
            <a:ext cx="968080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783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7"/>
            <a:ext cx="1993106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3102" y="558803"/>
            <a:ext cx="7031157" cy="939799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2563" b="1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859495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2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1" y="-6"/>
            <a:ext cx="8209747" cy="5404111"/>
          </a:xfrm>
          <a:custGeom>
            <a:avLst/>
            <a:gdLst>
              <a:gd name="connsiteX0" fmla="*/ 0 w 8965121"/>
              <a:gd name="connsiteY0" fmla="*/ 5404111 h 5404111"/>
              <a:gd name="connsiteX1" fmla="*/ 0 w 8965121"/>
              <a:gd name="connsiteY1" fmla="*/ 0 h 5404111"/>
              <a:gd name="connsiteX2" fmla="*/ 8965121 w 8965121"/>
              <a:gd name="connsiteY2" fmla="*/ 5404111 h 5404111"/>
              <a:gd name="connsiteX3" fmla="*/ 0 w 8965121"/>
              <a:gd name="connsiteY3" fmla="*/ 5404111 h 5404111"/>
              <a:gd name="connsiteX0" fmla="*/ 0 w 8209747"/>
              <a:gd name="connsiteY0" fmla="*/ 5404111 h 5404111"/>
              <a:gd name="connsiteX1" fmla="*/ 0 w 8209747"/>
              <a:gd name="connsiteY1" fmla="*/ 0 h 5404111"/>
              <a:gd name="connsiteX2" fmla="*/ 8209747 w 8209747"/>
              <a:gd name="connsiteY2" fmla="*/ 5404111 h 5404111"/>
              <a:gd name="connsiteX3" fmla="*/ 0 w 8209747"/>
              <a:gd name="connsiteY3" fmla="*/ 5404111 h 540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747" h="5404111">
                <a:moveTo>
                  <a:pt x="0" y="5404111"/>
                </a:moveTo>
                <a:lnTo>
                  <a:pt x="0" y="0"/>
                </a:lnTo>
                <a:lnTo>
                  <a:pt x="8209747" y="5404111"/>
                </a:lnTo>
                <a:lnTo>
                  <a:pt x="0" y="540411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 noProof="0" dirty="0"/>
          </a:p>
        </p:txBody>
      </p: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79517" y="1821023"/>
            <a:ext cx="4095202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48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56849" y="3461163"/>
            <a:ext cx="2907379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82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56849" y="3839451"/>
            <a:ext cx="2907379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82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6849" y="4216673"/>
            <a:ext cx="2907379" cy="289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82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849" y="4594957"/>
            <a:ext cx="2907379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82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5449730" y="3505249"/>
            <a:ext cx="218426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7124" tIns="27124" rIns="27124" bIns="27124" anchor="ctr"/>
          <a:lstStyle/>
          <a:p>
            <a:pPr algn="ctr" defTabSz="325518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2136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5490807" y="3897987"/>
            <a:ext cx="136272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7124" tIns="27124" rIns="27124" bIns="27124" anchor="ctr"/>
          <a:lstStyle/>
          <a:p>
            <a:pPr algn="ctr" defTabSz="325518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2136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5449730" y="4327949"/>
            <a:ext cx="218426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7124" tIns="27124" rIns="27124" bIns="27124" anchor="ctr"/>
          <a:lstStyle/>
          <a:p>
            <a:pPr algn="ctr" defTabSz="325518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2136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5460513" y="4650085"/>
            <a:ext cx="196863" cy="233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7124" tIns="27124" rIns="27124" bIns="27124" anchor="ctr"/>
          <a:lstStyle/>
          <a:p>
            <a:pPr algn="ctr" defTabSz="325518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2136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0"/>
            <a:ext cx="5173600" cy="33232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7597380" y="3924299"/>
            <a:ext cx="2689622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5050" y="4594957"/>
            <a:ext cx="1637823" cy="11061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FE19C52-05B6-1A48-84AE-09BBC26D5DF5}"/>
              </a:ext>
            </a:extLst>
          </p:cNvPr>
          <p:cNvPicPr>
            <a:picLocks/>
          </p:cNvPicPr>
          <p:nvPr userDrawn="1"/>
        </p:nvPicPr>
        <p:blipFill>
          <a:blip r:embed="rId2"/>
          <a:srcRect l="382" r="382"/>
          <a:stretch/>
        </p:blipFill>
        <p:spPr>
          <a:xfrm>
            <a:off x="9339348" y="96205"/>
            <a:ext cx="849654" cy="850392"/>
          </a:xfrm>
          <a:prstGeom prst="rect">
            <a:avLst/>
          </a:prstGeom>
        </p:spPr>
      </p:pic>
      <p:sp>
        <p:nvSpPr>
          <p:cNvPr id="4" name="Picture Placeholder 26">
            <a:extLst>
              <a:ext uri="{FF2B5EF4-FFF2-40B4-BE49-F238E27FC236}">
                <a16:creationId xmlns:a16="http://schemas.microsoft.com/office/drawing/2014/main" id="{444F6983-A9EF-D733-435E-301ECEC6A9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99310" y="946597"/>
            <a:ext cx="4144191" cy="4894096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901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359">
          <p15:clr>
            <a:srgbClr val="FBAE40"/>
          </p15:clr>
        </p15:guide>
        <p15:guide id="3" pos="117">
          <p15:clr>
            <a:srgbClr val="FBAE40"/>
          </p15:clr>
        </p15:guide>
        <p15:guide id="4" orient="horz" pos="4179">
          <p15:clr>
            <a:srgbClr val="FBAE40"/>
          </p15:clr>
        </p15:guide>
        <p15:guide id="5" orient="horz" pos="143">
          <p15:clr>
            <a:srgbClr val="FBAE40"/>
          </p15:clr>
        </p15:guide>
        <p15:guide id="6" pos="2073">
          <p15:clr>
            <a:srgbClr val="FBAE40"/>
          </p15:clr>
        </p15:guide>
        <p15:guide id="7" pos="37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5636" y="6356354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5">
                <a:solidFill>
                  <a:schemeClr val="bg2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5259" y="6356354"/>
            <a:ext cx="6245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5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35" y="209029"/>
            <a:ext cx="9142135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133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649" r:id="rId20"/>
    <p:sldLayoutId id="2147483651" r:id="rId21"/>
    <p:sldLayoutId id="2147483685" r:id="rId22"/>
    <p:sldLayoutId id="2147483706" r:id="rId23"/>
    <p:sldLayoutId id="2147483708" r:id="rId24"/>
    <p:sldLayoutId id="2147483704" r:id="rId25"/>
    <p:sldLayoutId id="2147483689" r:id="rId26"/>
    <p:sldLayoutId id="2147483668" r:id="rId27"/>
    <p:sldLayoutId id="2147483707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692" r:id="rId36"/>
    <p:sldLayoutId id="2147483697" r:id="rId37"/>
    <p:sldLayoutId id="2147483674" r:id="rId38"/>
  </p:sldLayoutIdLst>
  <p:hf sldNum="0" hdr="0" ftr="0" dt="0"/>
  <p:txStyles>
    <p:titleStyle>
      <a:lvl1pPr algn="l" defTabSz="651035" rtl="0" eaLnBrk="1" latinLnBrk="0" hangingPunct="1">
        <a:lnSpc>
          <a:spcPct val="90000"/>
        </a:lnSpc>
        <a:spcBef>
          <a:spcPct val="0"/>
        </a:spcBef>
        <a:buNone/>
        <a:defRPr lang="en-IN" sz="2848" b="1" i="0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162759" indent="-162759" algn="l" defTabSz="651035" rtl="0" eaLnBrk="1" latinLnBrk="0" hangingPunct="1">
        <a:lnSpc>
          <a:spcPct val="90000"/>
        </a:lnSpc>
        <a:spcBef>
          <a:spcPts val="712"/>
        </a:spcBef>
        <a:buClr>
          <a:srgbClr val="2E7A40"/>
        </a:buClr>
        <a:buFont typeface="Arial" panose="020B0604020202020204" pitchFamily="34" charset="0"/>
        <a:buChar char="•"/>
        <a:defRPr lang="en-US" sz="1709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488277" indent="-162759" algn="l" defTabSz="651035" rtl="0" eaLnBrk="1" latinLnBrk="0" hangingPunct="1">
        <a:lnSpc>
          <a:spcPct val="90000"/>
        </a:lnSpc>
        <a:spcBef>
          <a:spcPts val="356"/>
        </a:spcBef>
        <a:buClr>
          <a:srgbClr val="2E7A40"/>
        </a:buClr>
        <a:buFont typeface="Arial" panose="020B0604020202020204" pitchFamily="34" charset="0"/>
        <a:buChar char="•"/>
        <a:defRPr lang="en-US" sz="1424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13794" indent="-162759" algn="l" defTabSz="651035" rtl="0" eaLnBrk="1" latinLnBrk="0" hangingPunct="1">
        <a:lnSpc>
          <a:spcPct val="90000"/>
        </a:lnSpc>
        <a:spcBef>
          <a:spcPts val="356"/>
        </a:spcBef>
        <a:buClr>
          <a:srgbClr val="2E7A40"/>
        </a:buClr>
        <a:buFont typeface="Arial" panose="020B0604020202020204" pitchFamily="34" charset="0"/>
        <a:buChar char="•"/>
        <a:defRPr lang="en-US" sz="1282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39311" indent="-162759" algn="l" defTabSz="651035" rtl="0" eaLnBrk="1" latinLnBrk="0" hangingPunct="1">
        <a:lnSpc>
          <a:spcPct val="90000"/>
        </a:lnSpc>
        <a:spcBef>
          <a:spcPts val="356"/>
        </a:spcBef>
        <a:buClr>
          <a:srgbClr val="2E7A40"/>
        </a:buClr>
        <a:buFont typeface="Arial" panose="020B0604020202020204" pitchFamily="34" charset="0"/>
        <a:buChar char="•"/>
        <a:defRPr lang="en-US" sz="1139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464829" indent="-162759" algn="l" defTabSz="651035" rtl="0" eaLnBrk="1" latinLnBrk="0" hangingPunct="1">
        <a:lnSpc>
          <a:spcPct val="90000"/>
        </a:lnSpc>
        <a:spcBef>
          <a:spcPts val="356"/>
        </a:spcBef>
        <a:buClr>
          <a:srgbClr val="2E7A40"/>
        </a:buClr>
        <a:buFont typeface="Arial" panose="020B0604020202020204" pitchFamily="34" charset="0"/>
        <a:buChar char="•"/>
        <a:defRPr lang="en-IN" sz="1139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790346" indent="-162759" algn="l" defTabSz="651035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2" kern="1200">
          <a:solidFill>
            <a:schemeClr val="tx1"/>
          </a:solidFill>
          <a:latin typeface="+mn-lt"/>
          <a:ea typeface="+mn-ea"/>
          <a:cs typeface="+mn-cs"/>
        </a:defRPr>
      </a:lvl6pPr>
      <a:lvl7pPr marL="2115864" indent="-162759" algn="l" defTabSz="651035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2" kern="1200">
          <a:solidFill>
            <a:schemeClr val="tx1"/>
          </a:solidFill>
          <a:latin typeface="+mn-lt"/>
          <a:ea typeface="+mn-ea"/>
          <a:cs typeface="+mn-cs"/>
        </a:defRPr>
      </a:lvl7pPr>
      <a:lvl8pPr marL="2441382" indent="-162759" algn="l" defTabSz="651035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2" kern="1200">
          <a:solidFill>
            <a:schemeClr val="tx1"/>
          </a:solidFill>
          <a:latin typeface="+mn-lt"/>
          <a:ea typeface="+mn-ea"/>
          <a:cs typeface="+mn-cs"/>
        </a:defRPr>
      </a:lvl8pPr>
      <a:lvl9pPr marL="2766900" indent="-162759" algn="l" defTabSz="651035" rtl="0" eaLnBrk="1" latinLnBrk="0" hangingPunct="1">
        <a:lnSpc>
          <a:spcPct val="90000"/>
        </a:lnSpc>
        <a:spcBef>
          <a:spcPts val="356"/>
        </a:spcBef>
        <a:buFont typeface="Arial" panose="020B0604020202020204" pitchFamily="34" charset="0"/>
        <a:buChar char="•"/>
        <a:defRPr sz="12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1035" rtl="0" eaLnBrk="1" latinLnBrk="0" hangingPunct="1">
        <a:defRPr sz="1282" kern="1200">
          <a:solidFill>
            <a:schemeClr val="tx1"/>
          </a:solidFill>
          <a:latin typeface="+mn-lt"/>
          <a:ea typeface="+mn-ea"/>
          <a:cs typeface="+mn-cs"/>
        </a:defRPr>
      </a:lvl1pPr>
      <a:lvl2pPr marL="325518" algn="l" defTabSz="651035" rtl="0" eaLnBrk="1" latinLnBrk="0" hangingPunct="1">
        <a:defRPr sz="1282" kern="1200">
          <a:solidFill>
            <a:schemeClr val="tx1"/>
          </a:solidFill>
          <a:latin typeface="+mn-lt"/>
          <a:ea typeface="+mn-ea"/>
          <a:cs typeface="+mn-cs"/>
        </a:defRPr>
      </a:lvl2pPr>
      <a:lvl3pPr marL="651035" algn="l" defTabSz="651035" rtl="0" eaLnBrk="1" latinLnBrk="0" hangingPunct="1">
        <a:defRPr sz="1282" kern="1200">
          <a:solidFill>
            <a:schemeClr val="tx1"/>
          </a:solidFill>
          <a:latin typeface="+mn-lt"/>
          <a:ea typeface="+mn-ea"/>
          <a:cs typeface="+mn-cs"/>
        </a:defRPr>
      </a:lvl3pPr>
      <a:lvl4pPr marL="976553" algn="l" defTabSz="651035" rtl="0" eaLnBrk="1" latinLnBrk="0" hangingPunct="1">
        <a:defRPr sz="1282" kern="1200">
          <a:solidFill>
            <a:schemeClr val="tx1"/>
          </a:solidFill>
          <a:latin typeface="+mn-lt"/>
          <a:ea typeface="+mn-ea"/>
          <a:cs typeface="+mn-cs"/>
        </a:defRPr>
      </a:lvl4pPr>
      <a:lvl5pPr marL="1302070" algn="l" defTabSz="651035" rtl="0" eaLnBrk="1" latinLnBrk="0" hangingPunct="1">
        <a:defRPr sz="1282" kern="1200">
          <a:solidFill>
            <a:schemeClr val="tx1"/>
          </a:solidFill>
          <a:latin typeface="+mn-lt"/>
          <a:ea typeface="+mn-ea"/>
          <a:cs typeface="+mn-cs"/>
        </a:defRPr>
      </a:lvl5pPr>
      <a:lvl6pPr marL="1627588" algn="l" defTabSz="651035" rtl="0" eaLnBrk="1" latinLnBrk="0" hangingPunct="1">
        <a:defRPr sz="1282" kern="1200">
          <a:solidFill>
            <a:schemeClr val="tx1"/>
          </a:solidFill>
          <a:latin typeface="+mn-lt"/>
          <a:ea typeface="+mn-ea"/>
          <a:cs typeface="+mn-cs"/>
        </a:defRPr>
      </a:lvl6pPr>
      <a:lvl7pPr marL="1953105" algn="l" defTabSz="651035" rtl="0" eaLnBrk="1" latinLnBrk="0" hangingPunct="1">
        <a:defRPr sz="1282" kern="1200">
          <a:solidFill>
            <a:schemeClr val="tx1"/>
          </a:solidFill>
          <a:latin typeface="+mn-lt"/>
          <a:ea typeface="+mn-ea"/>
          <a:cs typeface="+mn-cs"/>
        </a:defRPr>
      </a:lvl7pPr>
      <a:lvl8pPr marL="2278623" algn="l" defTabSz="651035" rtl="0" eaLnBrk="1" latinLnBrk="0" hangingPunct="1">
        <a:defRPr sz="1282" kern="1200">
          <a:solidFill>
            <a:schemeClr val="tx1"/>
          </a:solidFill>
          <a:latin typeface="+mn-lt"/>
          <a:ea typeface="+mn-ea"/>
          <a:cs typeface="+mn-cs"/>
        </a:defRPr>
      </a:lvl8pPr>
      <a:lvl9pPr marL="2604141" algn="l" defTabSz="651035" rtl="0" eaLnBrk="1" latinLnBrk="0" hangingPunct="1">
        <a:defRPr sz="12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workstats.dli.pa.gov/Products/employment-projections/Pages/LTOPWorkforceDevelopmentAreaData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8A459AC-CE47-421D-A16F-35705FD24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5420" y="3887317"/>
            <a:ext cx="7491370" cy="575509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solidFill>
                  <a:srgbClr val="00326D"/>
                </a:solidFill>
              </a:rPr>
              <a:t>Understanding Demand in a Neighborhood of Make-Believe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32EA769-08F9-46B4-9169-AF40F2819D1B}"/>
              </a:ext>
            </a:extLst>
          </p:cNvPr>
          <p:cNvSpPr txBox="1">
            <a:spLocks/>
          </p:cNvSpPr>
          <p:nvPr/>
        </p:nvSpPr>
        <p:spPr>
          <a:xfrm>
            <a:off x="0" y="5980447"/>
            <a:ext cx="10287000" cy="575509"/>
          </a:xfrm>
          <a:prstGeom prst="rect">
            <a:avLst/>
          </a:prstGeom>
        </p:spPr>
        <p:txBody>
          <a:bodyPr/>
          <a:lstStyle>
            <a:lvl1pPr marL="0" indent="0" algn="l" defTabSz="771551" rtl="0" eaLnBrk="1" latinLnBrk="0" hangingPunct="1">
              <a:lnSpc>
                <a:spcPct val="90000"/>
              </a:lnSpc>
              <a:spcBef>
                <a:spcPts val="844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2025" b="0" i="0" kern="1200" spc="253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385776" indent="0" algn="ctr" defTabSz="771551" rtl="0" eaLnBrk="1" latinLnBrk="0" hangingPunct="1">
              <a:lnSpc>
                <a:spcPct val="90000"/>
              </a:lnSpc>
              <a:spcBef>
                <a:spcPts val="422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6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1551" indent="0" algn="ctr" defTabSz="771551" rtl="0" eaLnBrk="1" latinLnBrk="0" hangingPunct="1">
              <a:lnSpc>
                <a:spcPct val="90000"/>
              </a:lnSpc>
              <a:spcBef>
                <a:spcPts val="422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5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7327" indent="0" algn="ctr" defTabSz="771551" rtl="0" eaLnBrk="1" latinLnBrk="0" hangingPunct="1">
              <a:lnSpc>
                <a:spcPct val="90000"/>
              </a:lnSpc>
              <a:spcBef>
                <a:spcPts val="422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US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103" indent="0" algn="ctr" defTabSz="771551" rtl="0" eaLnBrk="1" latinLnBrk="0" hangingPunct="1">
              <a:lnSpc>
                <a:spcPct val="90000"/>
              </a:lnSpc>
              <a:spcBef>
                <a:spcPts val="422"/>
              </a:spcBef>
              <a:buClr>
                <a:srgbClr val="2E7A40"/>
              </a:buClr>
              <a:buFont typeface="Arial" panose="020B0604020202020204" pitchFamily="34" charset="0"/>
              <a:buNone/>
              <a:defRPr lang="en-IN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28879" indent="0" algn="ctr" defTabSz="77155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4654" indent="0" algn="ctr" defTabSz="77155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0430" indent="0" algn="ctr" defTabSz="77155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86206" indent="0" algn="ctr" defTabSz="77155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sz="1800" b="1" dirty="0">
                <a:solidFill>
                  <a:srgbClr val="00326D"/>
                </a:solidFill>
                <a:latin typeface="Calibri" pitchFamily="34" charset="0"/>
              </a:rPr>
              <a:t>Workforce Information Forum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800" b="1" dirty="0">
                <a:solidFill>
                  <a:srgbClr val="00326D"/>
                </a:solidFill>
                <a:latin typeface="Calibri" pitchFamily="34" charset="0"/>
              </a:rPr>
              <a:t>April 2024</a:t>
            </a:r>
            <a:endParaRPr lang="en-US" sz="1800" b="1" dirty="0">
              <a:latin typeface="Calibri" pitchFamily="34" charset="0"/>
            </a:endParaRPr>
          </a:p>
        </p:txBody>
      </p:sp>
      <p:pic>
        <p:nvPicPr>
          <p:cNvPr id="17" name="Picture 16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5F0E1145-CE03-4B11-A380-F31226FBA1B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414902" y="626116"/>
            <a:ext cx="9448800" cy="53149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6147B46-0120-4BB2-8644-C7E9988BE0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8470" y="1919535"/>
            <a:ext cx="4066384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ing Friday XIII - Mister Rogers' Neighborhood">
            <a:extLst>
              <a:ext uri="{FF2B5EF4-FFF2-40B4-BE49-F238E27FC236}">
                <a16:creationId xmlns:a16="http://schemas.microsoft.com/office/drawing/2014/main" id="{74BEDFB5-D291-4B1C-8F43-87E67B4B7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4" y="1414462"/>
            <a:ext cx="5276850" cy="395763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94000"/>
              </a:srgb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E6F49C-1A84-43E4-8D6A-B87E009FAA50}"/>
              </a:ext>
            </a:extLst>
          </p:cNvPr>
          <p:cNvSpPr txBox="1"/>
          <p:nvPr/>
        </p:nvSpPr>
        <p:spPr>
          <a:xfrm>
            <a:off x="714375" y="5457646"/>
            <a:ext cx="8312704" cy="12003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How do I understand the current demand of the labor market?</a:t>
            </a:r>
            <a:endParaRPr lang="en-US" sz="3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664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248285-5C0B-4AE8-A1F0-6BAD6F489B01}"/>
              </a:ext>
            </a:extLst>
          </p:cNvPr>
          <p:cNvSpPr txBox="1"/>
          <p:nvPr/>
        </p:nvSpPr>
        <p:spPr>
          <a:xfrm>
            <a:off x="350045" y="1202386"/>
            <a:ext cx="9586911" cy="5327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71571">
              <a:lnSpc>
                <a:spcPct val="150000"/>
              </a:lnSpc>
              <a:spcAft>
                <a:spcPts val="2025"/>
              </a:spcAft>
              <a:buSzPct val="75000"/>
            </a:pPr>
            <a:r>
              <a:rPr lang="en-US" sz="2700" b="1" dirty="0">
                <a:solidFill>
                  <a:srgbClr val="000099"/>
                </a:solidFill>
                <a:latin typeface="Montserrat" panose="00000500000000000000" pitchFamily="2" charset="0"/>
              </a:rPr>
              <a:t>Online Job Postings Dashboard Overview:</a:t>
            </a:r>
            <a:endParaRPr lang="en-US" sz="1519" b="1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675124" lvl="1" indent="-289339" defTabSz="771571">
              <a:lnSpc>
                <a:spcPct val="150000"/>
              </a:lnSpc>
              <a:spcAft>
                <a:spcPts val="2025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sz="1688" b="1" dirty="0">
                <a:solidFill>
                  <a:srgbClr val="3F3F3F"/>
                </a:solidFill>
                <a:latin typeface="Montserrat" panose="00000500000000000000" pitchFamily="2" charset="0"/>
              </a:rPr>
              <a:t>Data Source: </a:t>
            </a:r>
            <a:r>
              <a:rPr lang="en-US" sz="1688" b="1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2" charset="0"/>
              </a:rPr>
              <a:t>The Conference Board - LightCast - Help Wanted OnLine</a:t>
            </a:r>
            <a:r>
              <a:rPr lang="en-US" sz="1688" b="1" baseline="30000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2" charset="0"/>
              </a:rPr>
              <a:t>TM</a:t>
            </a:r>
            <a:r>
              <a:rPr lang="en-US" sz="1688" b="1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2" charset="0"/>
              </a:rPr>
              <a:t> </a:t>
            </a:r>
          </a:p>
          <a:p>
            <a:pPr marL="675124" lvl="1" indent="-289339" defTabSz="771571">
              <a:lnSpc>
                <a:spcPct val="150000"/>
              </a:lnSpc>
              <a:spcAft>
                <a:spcPts val="2025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sz="1688" b="1" dirty="0">
                <a:solidFill>
                  <a:srgbClr val="3F3F3F"/>
                </a:solidFill>
                <a:latin typeface="Montserrat" panose="00000500000000000000" pitchFamily="2" charset="0"/>
              </a:rPr>
              <a:t>The Conference Board uses their technology to spider job postings from a long list of online job boards </a:t>
            </a:r>
            <a:r>
              <a:rPr lang="en-US" sz="1688" b="1" dirty="0">
                <a:solidFill>
                  <a:srgbClr val="0070C0"/>
                </a:solidFill>
                <a:latin typeface="Montserrat" panose="00000500000000000000" pitchFamily="2" charset="0"/>
              </a:rPr>
              <a:t>including the PA CareerLink</a:t>
            </a:r>
            <a:r>
              <a:rPr lang="en-US" sz="1688" b="1" baseline="30000" dirty="0">
                <a:solidFill>
                  <a:srgbClr val="0070C0"/>
                </a:solidFill>
                <a:latin typeface="Montserrat" panose="00000500000000000000" pitchFamily="2" charset="0"/>
              </a:rPr>
              <a:t>® </a:t>
            </a:r>
            <a:r>
              <a:rPr lang="en-US" sz="1688" b="1" dirty="0">
                <a:solidFill>
                  <a:srgbClr val="0070C0"/>
                </a:solidFill>
                <a:latin typeface="Montserrat" panose="00000500000000000000" pitchFamily="2" charset="0"/>
              </a:rPr>
              <a:t>System</a:t>
            </a:r>
          </a:p>
          <a:p>
            <a:pPr marL="675124" lvl="1" indent="-289339" defTabSz="771571">
              <a:lnSpc>
                <a:spcPct val="150000"/>
              </a:lnSpc>
              <a:spcAft>
                <a:spcPts val="2025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sz="1688" b="1" dirty="0">
                <a:solidFill>
                  <a:srgbClr val="3F3F3F"/>
                </a:solidFill>
                <a:latin typeface="Montserrat" panose="00000500000000000000" pitchFamily="2" charset="0"/>
              </a:rPr>
              <a:t>Job Postings data is </a:t>
            </a:r>
            <a:r>
              <a:rPr lang="en-US" sz="1688" b="1" dirty="0">
                <a:solidFill>
                  <a:srgbClr val="0070C0"/>
                </a:solidFill>
                <a:latin typeface="Montserrat" panose="00000500000000000000" pitchFamily="2" charset="0"/>
              </a:rPr>
              <a:t>de-duplicated</a:t>
            </a:r>
            <a:r>
              <a:rPr lang="en-US" sz="1688" b="1" dirty="0">
                <a:solidFill>
                  <a:srgbClr val="3F3F3F"/>
                </a:solidFill>
                <a:latin typeface="Montserrat" panose="00000500000000000000" pitchFamily="2" charset="0"/>
              </a:rPr>
              <a:t> and ads are broken out into three categories – </a:t>
            </a:r>
            <a:r>
              <a:rPr lang="en-US" sz="1688" b="1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2" charset="0"/>
              </a:rPr>
              <a:t>new, existing and total ads</a:t>
            </a:r>
            <a:endParaRPr lang="en-US" sz="1688" b="1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675124" lvl="1" indent="-289339" defTabSz="771571">
              <a:lnSpc>
                <a:spcPct val="150000"/>
              </a:lnSpc>
              <a:spcAft>
                <a:spcPts val="2025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sz="1688" b="1" dirty="0">
                <a:solidFill>
                  <a:srgbClr val="3F3F3F"/>
                </a:solidFill>
                <a:latin typeface="Montserrat" panose="00000500000000000000" pitchFamily="2" charset="0"/>
              </a:rPr>
              <a:t>Available by </a:t>
            </a:r>
            <a:r>
              <a:rPr lang="en-US" sz="1688" b="1" dirty="0">
                <a:solidFill>
                  <a:srgbClr val="0070C0"/>
                </a:solidFill>
                <a:latin typeface="Montserrat" panose="00000500000000000000" pitchFamily="2" charset="0"/>
              </a:rPr>
              <a:t>industry and occupation</a:t>
            </a:r>
          </a:p>
          <a:p>
            <a:pPr marL="675124" lvl="1" indent="-289339" defTabSz="771571">
              <a:lnSpc>
                <a:spcPct val="150000"/>
              </a:lnSpc>
              <a:spcAft>
                <a:spcPts val="2025"/>
              </a:spcAft>
              <a:buSzPct val="75000"/>
              <a:buFont typeface="Wingdings" panose="05000000000000000000" pitchFamily="2" charset="2"/>
              <a:buChar char="Ø"/>
            </a:pPr>
            <a:r>
              <a:rPr lang="en-US" sz="1688" b="1" dirty="0">
                <a:solidFill>
                  <a:srgbClr val="3F3F3F"/>
                </a:solidFill>
                <a:latin typeface="Montserrat" panose="00000500000000000000" pitchFamily="2" charset="0"/>
              </a:rPr>
              <a:t>Also presents information on </a:t>
            </a:r>
            <a:r>
              <a:rPr lang="en-US" sz="1688" b="1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2" charset="0"/>
              </a:rPr>
              <a:t>skills and certifications</a:t>
            </a:r>
            <a:endParaRPr lang="en-US" sz="1688" b="1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385785" lvl="1" defTabSz="771571">
              <a:lnSpc>
                <a:spcPct val="150000"/>
              </a:lnSpc>
              <a:spcAft>
                <a:spcPts val="2025"/>
              </a:spcAft>
              <a:buSzPct val="75000"/>
            </a:pPr>
            <a:endParaRPr lang="en-US" sz="1688" b="1" dirty="0">
              <a:solidFill>
                <a:srgbClr val="3F3F3F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494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E8CA08-A10E-466F-B4C2-48B23516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9053" y="360927"/>
            <a:ext cx="6072222" cy="772548"/>
          </a:xfrm>
        </p:spPr>
        <p:txBody>
          <a:bodyPr anchor="ctr"/>
          <a:lstStyle/>
          <a:p>
            <a:pPr algn="r"/>
            <a:r>
              <a:rPr lang="en-US" sz="2800" dirty="0"/>
              <a:t>Utilizing Job Postings 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6BAFC7-0ABD-4A92-9D2E-BCF7B7171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32946"/>
              </p:ext>
            </p:extLst>
          </p:nvPr>
        </p:nvGraphicFramePr>
        <p:xfrm>
          <a:off x="784068" y="1368421"/>
          <a:ext cx="8815701" cy="4528736"/>
        </p:xfrm>
        <a:graphic>
          <a:graphicData uri="http://schemas.openxmlformats.org/drawingml/2006/table">
            <a:tbl>
              <a:tblPr/>
              <a:tblGrid>
                <a:gridCol w="513961">
                  <a:extLst>
                    <a:ext uri="{9D8B030D-6E8A-4147-A177-3AD203B41FA5}">
                      <a16:colId xmlns:a16="http://schemas.microsoft.com/office/drawing/2014/main" val="1837801795"/>
                    </a:ext>
                  </a:extLst>
                </a:gridCol>
                <a:gridCol w="3253002">
                  <a:extLst>
                    <a:ext uri="{9D8B030D-6E8A-4147-A177-3AD203B41FA5}">
                      <a16:colId xmlns:a16="http://schemas.microsoft.com/office/drawing/2014/main" val="1434929049"/>
                    </a:ext>
                  </a:extLst>
                </a:gridCol>
                <a:gridCol w="639319">
                  <a:extLst>
                    <a:ext uri="{9D8B030D-6E8A-4147-A177-3AD203B41FA5}">
                      <a16:colId xmlns:a16="http://schemas.microsoft.com/office/drawing/2014/main" val="2651711972"/>
                    </a:ext>
                  </a:extLst>
                </a:gridCol>
                <a:gridCol w="629917">
                  <a:extLst>
                    <a:ext uri="{9D8B030D-6E8A-4147-A177-3AD203B41FA5}">
                      <a16:colId xmlns:a16="http://schemas.microsoft.com/office/drawing/2014/main" val="2153395751"/>
                    </a:ext>
                  </a:extLst>
                </a:gridCol>
                <a:gridCol w="629917">
                  <a:extLst>
                    <a:ext uri="{9D8B030D-6E8A-4147-A177-3AD203B41FA5}">
                      <a16:colId xmlns:a16="http://schemas.microsoft.com/office/drawing/2014/main" val="3255499971"/>
                    </a:ext>
                  </a:extLst>
                </a:gridCol>
                <a:gridCol w="629917">
                  <a:extLst>
                    <a:ext uri="{9D8B030D-6E8A-4147-A177-3AD203B41FA5}">
                      <a16:colId xmlns:a16="http://schemas.microsoft.com/office/drawing/2014/main" val="332387640"/>
                    </a:ext>
                  </a:extLst>
                </a:gridCol>
                <a:gridCol w="629917">
                  <a:extLst>
                    <a:ext uri="{9D8B030D-6E8A-4147-A177-3AD203B41FA5}">
                      <a16:colId xmlns:a16="http://schemas.microsoft.com/office/drawing/2014/main" val="400277013"/>
                    </a:ext>
                  </a:extLst>
                </a:gridCol>
                <a:gridCol w="629917">
                  <a:extLst>
                    <a:ext uri="{9D8B030D-6E8A-4147-A177-3AD203B41FA5}">
                      <a16:colId xmlns:a16="http://schemas.microsoft.com/office/drawing/2014/main" val="3590243532"/>
                    </a:ext>
                  </a:extLst>
                </a:gridCol>
                <a:gridCol w="629917">
                  <a:extLst>
                    <a:ext uri="{9D8B030D-6E8A-4147-A177-3AD203B41FA5}">
                      <a16:colId xmlns:a16="http://schemas.microsoft.com/office/drawing/2014/main" val="2149767383"/>
                    </a:ext>
                  </a:extLst>
                </a:gridCol>
                <a:gridCol w="629917">
                  <a:extLst>
                    <a:ext uri="{9D8B030D-6E8A-4147-A177-3AD203B41FA5}">
                      <a16:colId xmlns:a16="http://schemas.microsoft.com/office/drawing/2014/main" val="1669943815"/>
                    </a:ext>
                  </a:extLst>
                </a:gridCol>
              </a:tblGrid>
              <a:tr h="19778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Westmoreland and Fayette Counties WDA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124322"/>
                  </a:ext>
                </a:extLst>
              </a:tr>
              <a:tr h="197788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Occupational Outlook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18" marR="9418" marT="94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500970"/>
                  </a:ext>
                </a:extLst>
              </a:tr>
              <a:tr h="1883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 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Occupational Title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Educ. Level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Annual Demand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Job Postings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320860"/>
                  </a:ext>
                </a:extLst>
              </a:tr>
              <a:tr h="188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February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February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Volume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288450"/>
                  </a:ext>
                </a:extLst>
              </a:tr>
              <a:tr h="188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Growth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Exits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Transfers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Demand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Change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065913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35-2014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Cooks, Restaurant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MT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223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474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90742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39-9031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Fitness Trainers &amp; Aerobics Instructors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145255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15-1256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 Software Developers &amp; QA Analysts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BD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012527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39-5012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Hairdressers, Hairstylists &amp; Cosmetologists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PS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224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057996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49-9041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Industrial Machinery Mechanics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LT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448600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35-3011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Bartenders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172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219572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35-1012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Supervisors - Food Preparation &amp; Serving Workers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WK EXP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149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668647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35-9021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Dishwashers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562554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31-1120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Home Health &amp; Personal Care Aides*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386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342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797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219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302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08811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35-9031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Hosts &amp; Hostesses: Restaurant, Lounge &amp; Coffee Shop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151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736680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35-3031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Waiters &amp; Waitresses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236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384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664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07503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53-7062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Laborers &amp; Freight, Stock &amp; Material Movers*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515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826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47143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53-3032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Heavy &amp; Tractor-Trailer Truck Drivers*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PS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149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247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418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72670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35-3023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Fast Food &amp; Counter Workers*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561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612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1,237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480228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53-7065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Stockers &amp; Order Fillers*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320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531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315392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41-2031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Retail Salespersons*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279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412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695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850087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41-2011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Cashiers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-33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446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502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915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663053"/>
                  </a:ext>
                </a:extLst>
              </a:tr>
              <a:tr h="188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43-9061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Office Clerks, General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-25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227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247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449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02543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5C599B9-9C93-436D-ADEF-9EA1A6544EE2}"/>
              </a:ext>
            </a:extLst>
          </p:cNvPr>
          <p:cNvCxnSpPr/>
          <p:nvPr/>
        </p:nvCxnSpPr>
        <p:spPr>
          <a:xfrm>
            <a:off x="116958" y="4093535"/>
            <a:ext cx="55289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6E41DE7-6AD4-49D3-BA1B-D954FE86A59E}"/>
              </a:ext>
            </a:extLst>
          </p:cNvPr>
          <p:cNvCxnSpPr/>
          <p:nvPr/>
        </p:nvCxnSpPr>
        <p:spPr>
          <a:xfrm>
            <a:off x="116958" y="5213498"/>
            <a:ext cx="55289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F9AD055-C8B0-4FB9-A1E7-BE636BDD3B53}"/>
              </a:ext>
            </a:extLst>
          </p:cNvPr>
          <p:cNvCxnSpPr/>
          <p:nvPr/>
        </p:nvCxnSpPr>
        <p:spPr>
          <a:xfrm>
            <a:off x="116958" y="5429693"/>
            <a:ext cx="55289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A934C8-A30E-40D9-A36F-1CCF1F22FC12}"/>
              </a:ext>
            </a:extLst>
          </p:cNvPr>
          <p:cNvCxnSpPr/>
          <p:nvPr/>
        </p:nvCxnSpPr>
        <p:spPr>
          <a:xfrm>
            <a:off x="116958" y="5011479"/>
            <a:ext cx="55289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11145EE-6EF1-4334-994E-5CC2FF66E286}"/>
              </a:ext>
            </a:extLst>
          </p:cNvPr>
          <p:cNvCxnSpPr/>
          <p:nvPr/>
        </p:nvCxnSpPr>
        <p:spPr>
          <a:xfrm>
            <a:off x="116958" y="4830726"/>
            <a:ext cx="55289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01DC3A9-14B3-484C-A7E1-2CF225B5B535}"/>
              </a:ext>
            </a:extLst>
          </p:cNvPr>
          <p:cNvCxnSpPr/>
          <p:nvPr/>
        </p:nvCxnSpPr>
        <p:spPr>
          <a:xfrm>
            <a:off x="116958" y="4660605"/>
            <a:ext cx="55289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886E3C-E5CB-4691-9150-0B5D421CCB8B}"/>
              </a:ext>
            </a:extLst>
          </p:cNvPr>
          <p:cNvCxnSpPr/>
          <p:nvPr/>
        </p:nvCxnSpPr>
        <p:spPr>
          <a:xfrm>
            <a:off x="116958" y="6170428"/>
            <a:ext cx="55289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A3F58F7-A423-4302-8B64-DEC1D76BBAB8}"/>
              </a:ext>
            </a:extLst>
          </p:cNvPr>
          <p:cNvSpPr txBox="1"/>
          <p:nvPr/>
        </p:nvSpPr>
        <p:spPr>
          <a:xfrm>
            <a:off x="784068" y="6000307"/>
            <a:ext cx="46491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Among the TOP 20 in terms of posting count in Feb. 2024</a:t>
            </a:r>
          </a:p>
        </p:txBody>
      </p:sp>
    </p:spTree>
    <p:extLst>
      <p:ext uri="{BB962C8B-B14F-4D97-AF65-F5344CB8AC3E}">
        <p14:creationId xmlns:p14="http://schemas.microsoft.com/office/powerpoint/2010/main" val="181144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10" descr="Question Mark with solid fill">
            <a:extLst>
              <a:ext uri="{FF2B5EF4-FFF2-40B4-BE49-F238E27FC236}">
                <a16:creationId xmlns:a16="http://schemas.microsoft.com/office/drawing/2014/main" id="{01AAAEB1-EBE5-499D-BCD1-DD37C3B01D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3643" r="13643"/>
          <a:stretch>
            <a:fillRect/>
          </a:stretch>
        </p:blipFill>
        <p:spPr>
          <a:xfrm>
            <a:off x="7452496" y="1593241"/>
            <a:ext cx="2641633" cy="3632946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916D1EF-3819-4DA7-9D69-1344F89B0D6C}"/>
              </a:ext>
            </a:extLst>
          </p:cNvPr>
          <p:cNvSpPr txBox="1">
            <a:spLocks/>
          </p:cNvSpPr>
          <p:nvPr/>
        </p:nvSpPr>
        <p:spPr>
          <a:xfrm>
            <a:off x="3489819" y="2572637"/>
            <a:ext cx="4714613" cy="1129024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77155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3375" b="1" i="0" kern="1200">
                <a:solidFill>
                  <a:schemeClr val="accent1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Thank you! Questions?</a:t>
            </a:r>
          </a:p>
        </p:txBody>
      </p:sp>
    </p:spTree>
    <p:extLst>
      <p:ext uri="{BB962C8B-B14F-4D97-AF65-F5344CB8AC3E}">
        <p14:creationId xmlns:p14="http://schemas.microsoft.com/office/powerpoint/2010/main" val="140833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A27A33-05AD-496B-9AA2-7570517A2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230" y="1433223"/>
            <a:ext cx="9517770" cy="4719928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Estimated employment levels and 10-year demand for specific industries and occupations</a:t>
            </a:r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/>
              <a:t>Developed in collaboration with the United States Department of Labor’s Employment &amp; Training Administration (ETA)</a:t>
            </a:r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/>
              <a:t>Based largely on information from two Bureau of Labor &amp; Statistics (BLS) programs</a:t>
            </a:r>
          </a:p>
          <a:p>
            <a:pPr lvl="1"/>
            <a:r>
              <a:rPr lang="en-US" sz="6915" dirty="0"/>
              <a:t>Industry: Quarterly Census of Employment &amp; Wages (QCEW)</a:t>
            </a:r>
          </a:p>
          <a:p>
            <a:pPr lvl="1"/>
            <a:r>
              <a:rPr lang="en-US" sz="6915" dirty="0"/>
              <a:t>Occupational: Occupational Employment &amp; Wage Statistics (OEWS)</a:t>
            </a:r>
          </a:p>
          <a:p>
            <a:endParaRPr lang="en-US" sz="7200" dirty="0"/>
          </a:p>
          <a:p>
            <a:r>
              <a:rPr lang="en-US" sz="7200" dirty="0"/>
              <a:t>Full- and part-time workers, includes agriculture, private household, and self-employed</a:t>
            </a:r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/>
              <a:t>Completed every 2 years for the State, MSAs and WDAs</a:t>
            </a:r>
          </a:p>
          <a:p>
            <a:endParaRPr lang="en-US" sz="7200" dirty="0"/>
          </a:p>
          <a:p>
            <a:r>
              <a:rPr lang="en-US" sz="7200" dirty="0"/>
              <a:t>PA release is in June and sub-state in December</a:t>
            </a:r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/>
              <a:t>Used to predict where demand for workers will be in the future, to develop/modify training programs to meet that demand, and to help educate job seekers of both today and tomorrow as to where those opportunities will be.</a:t>
            </a:r>
          </a:p>
          <a:p>
            <a:endParaRPr lang="en-US" sz="7200" dirty="0"/>
          </a:p>
          <a:p>
            <a:endParaRPr lang="en-US" sz="7200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F1D5134-FB1C-4B9E-A8A3-981EE086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4719" y="171450"/>
            <a:ext cx="4691612" cy="645951"/>
          </a:xfrm>
        </p:spPr>
        <p:txBody>
          <a:bodyPr/>
          <a:lstStyle/>
          <a:p>
            <a:r>
              <a:rPr lang="en-US" dirty="0"/>
              <a:t>Overview – Projections</a:t>
            </a:r>
          </a:p>
        </p:txBody>
      </p:sp>
    </p:spTree>
    <p:extLst>
      <p:ext uri="{BB962C8B-B14F-4D97-AF65-F5344CB8AC3E}">
        <p14:creationId xmlns:p14="http://schemas.microsoft.com/office/powerpoint/2010/main" val="167353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4C4A71A5-D2D3-4694-9CFB-3CB7A0558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0697"/>
            <a:ext cx="10287000" cy="1894406"/>
          </a:xfrm>
          <a:prstGeom prst="rect">
            <a:avLst/>
          </a:prstGeom>
        </p:spPr>
      </p:pic>
      <p:pic>
        <p:nvPicPr>
          <p:cNvPr id="11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4BEF78D-288D-4D67-961B-414467D9C3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472" y="3228858"/>
            <a:ext cx="9535856" cy="1676634"/>
          </a:xfrm>
          <a:prstGeom prst="rect">
            <a:avLst/>
          </a:prstGeom>
        </p:spPr>
      </p:pic>
      <p:sp>
        <p:nvSpPr>
          <p:cNvPr id="12" name="Title 3">
            <a:extLst>
              <a:ext uri="{FF2B5EF4-FFF2-40B4-BE49-F238E27FC236}">
                <a16:creationId xmlns:a16="http://schemas.microsoft.com/office/drawing/2014/main" id="{F003E3D4-C596-4FF0-9A32-0BCBBB6AB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0953" y="208527"/>
            <a:ext cx="6072222" cy="621480"/>
          </a:xfrm>
        </p:spPr>
        <p:txBody>
          <a:bodyPr anchor="ctr"/>
          <a:lstStyle/>
          <a:p>
            <a:pPr algn="r"/>
            <a:r>
              <a:rPr lang="en-US" sz="2800" dirty="0"/>
              <a:t>Projections Publications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B93FD4-8D19-45D9-84E8-9AE2C1209A56}"/>
              </a:ext>
            </a:extLst>
          </p:cNvPr>
          <p:cNvSpPr txBox="1"/>
          <p:nvPr/>
        </p:nvSpPr>
        <p:spPr>
          <a:xfrm>
            <a:off x="742951" y="5505450"/>
            <a:ext cx="67246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 defTabSz="651035">
              <a:lnSpc>
                <a:spcPct val="90000"/>
              </a:lnSpc>
              <a:spcBef>
                <a:spcPct val="0"/>
              </a:spcBef>
            </a:pPr>
            <a:r>
              <a:rPr lang="en-US" sz="2000" b="1" dirty="0">
                <a:solidFill>
                  <a:schemeClr val="accent1"/>
                </a:solidFill>
                <a:latin typeface="Montserrat" pitchFamily="2" charset="77"/>
                <a:ea typeface="+mj-ea"/>
                <a:cs typeface="+mj-cs"/>
              </a:rPr>
              <a:t>https://www.workstats.dli.pa.gov</a:t>
            </a:r>
          </a:p>
        </p:txBody>
      </p:sp>
    </p:spTree>
    <p:extLst>
      <p:ext uri="{BB962C8B-B14F-4D97-AF65-F5344CB8AC3E}">
        <p14:creationId xmlns:p14="http://schemas.microsoft.com/office/powerpoint/2010/main" val="131107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E8CA08-A10E-466F-B4C2-48B23516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0953" y="208527"/>
            <a:ext cx="6072222" cy="621480"/>
          </a:xfrm>
        </p:spPr>
        <p:txBody>
          <a:bodyPr anchor="ctr"/>
          <a:lstStyle/>
          <a:p>
            <a:pPr algn="r"/>
            <a:r>
              <a:rPr lang="en-US" sz="2800" dirty="0"/>
              <a:t>Industry Outlook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F4A3ECB-1960-47DE-A165-D73399FFA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423097"/>
              </p:ext>
            </p:extLst>
          </p:nvPr>
        </p:nvGraphicFramePr>
        <p:xfrm>
          <a:off x="1371600" y="1672431"/>
          <a:ext cx="7420770" cy="3261519"/>
        </p:xfrm>
        <a:graphic>
          <a:graphicData uri="http://schemas.openxmlformats.org/drawingml/2006/table">
            <a:tbl>
              <a:tblPr/>
              <a:tblGrid>
                <a:gridCol w="542925">
                  <a:extLst>
                    <a:ext uri="{9D8B030D-6E8A-4147-A177-3AD203B41FA5}">
                      <a16:colId xmlns:a16="http://schemas.microsoft.com/office/drawing/2014/main" val="2833366137"/>
                    </a:ext>
                  </a:extLst>
                </a:gridCol>
                <a:gridCol w="3880057">
                  <a:extLst>
                    <a:ext uri="{9D8B030D-6E8A-4147-A177-3AD203B41FA5}">
                      <a16:colId xmlns:a16="http://schemas.microsoft.com/office/drawing/2014/main" val="2339225130"/>
                    </a:ext>
                  </a:extLst>
                </a:gridCol>
                <a:gridCol w="675692">
                  <a:extLst>
                    <a:ext uri="{9D8B030D-6E8A-4147-A177-3AD203B41FA5}">
                      <a16:colId xmlns:a16="http://schemas.microsoft.com/office/drawing/2014/main" val="3078789226"/>
                    </a:ext>
                  </a:extLst>
                </a:gridCol>
                <a:gridCol w="675692">
                  <a:extLst>
                    <a:ext uri="{9D8B030D-6E8A-4147-A177-3AD203B41FA5}">
                      <a16:colId xmlns:a16="http://schemas.microsoft.com/office/drawing/2014/main" val="2877002146"/>
                    </a:ext>
                  </a:extLst>
                </a:gridCol>
                <a:gridCol w="561490">
                  <a:extLst>
                    <a:ext uri="{9D8B030D-6E8A-4147-A177-3AD203B41FA5}">
                      <a16:colId xmlns:a16="http://schemas.microsoft.com/office/drawing/2014/main" val="2291490469"/>
                    </a:ext>
                  </a:extLst>
                </a:gridCol>
                <a:gridCol w="542457">
                  <a:extLst>
                    <a:ext uri="{9D8B030D-6E8A-4147-A177-3AD203B41FA5}">
                      <a16:colId xmlns:a16="http://schemas.microsoft.com/office/drawing/2014/main" val="1743244414"/>
                    </a:ext>
                  </a:extLst>
                </a:gridCol>
                <a:gridCol w="542457">
                  <a:extLst>
                    <a:ext uri="{9D8B030D-6E8A-4147-A177-3AD203B41FA5}">
                      <a16:colId xmlns:a16="http://schemas.microsoft.com/office/drawing/2014/main" val="1259329257"/>
                    </a:ext>
                  </a:extLst>
                </a:gridCol>
              </a:tblGrid>
              <a:tr h="20002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Pennsylvania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937934"/>
                  </a:ext>
                </a:extLst>
              </a:tr>
              <a:tr h="20002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Industry Employment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84296"/>
                  </a:ext>
                </a:extLst>
              </a:tr>
              <a:tr h="20002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2020-2030 Long-Term Projections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7291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837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Employment*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544720"/>
                  </a:ext>
                </a:extLst>
              </a:tr>
              <a:tr h="2611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Industry Title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Level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654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ALL INDUSTRIES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5,923,090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6,374,810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451,720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012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Health Care &amp; Social Assistance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1,013,100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1,144,420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131,320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266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Ambulatory Health Care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329,860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385,580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55,720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5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Offices of Physicians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116,760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128,610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11,850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1282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Offices of Dentists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34,210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242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Offices of Other Health Practitioners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39,980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9,160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22352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Outpatient Care Centers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44,450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4398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Medical &amp; Diagnostic Laboratories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6953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Home Health Care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66,350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82,770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7968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Other Ambulatory Health Care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759493"/>
                  </a:ext>
                </a:extLst>
              </a:tr>
            </a:tbl>
          </a:graphicData>
        </a:graphic>
      </p:graphicFrame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612C9301-9CED-46BD-ABEB-502D8FA8A508}"/>
              </a:ext>
            </a:extLst>
          </p:cNvPr>
          <p:cNvSpPr/>
          <p:nvPr/>
        </p:nvSpPr>
        <p:spPr>
          <a:xfrm>
            <a:off x="1685925" y="2933700"/>
            <a:ext cx="182880" cy="18288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B362B375-D9EC-4CC9-94A4-4A696F29B051}"/>
              </a:ext>
            </a:extLst>
          </p:cNvPr>
          <p:cNvSpPr/>
          <p:nvPr/>
        </p:nvSpPr>
        <p:spPr>
          <a:xfrm>
            <a:off x="1139190" y="3158490"/>
            <a:ext cx="182880" cy="1828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633E201A-471E-4585-9043-11C88762F527}"/>
              </a:ext>
            </a:extLst>
          </p:cNvPr>
          <p:cNvSpPr/>
          <p:nvPr/>
        </p:nvSpPr>
        <p:spPr>
          <a:xfrm>
            <a:off x="1148715" y="3383280"/>
            <a:ext cx="182880" cy="18288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E3E54035-2CB4-471B-9DC0-124043BC948D}"/>
              </a:ext>
            </a:extLst>
          </p:cNvPr>
          <p:cNvSpPr/>
          <p:nvPr/>
        </p:nvSpPr>
        <p:spPr>
          <a:xfrm>
            <a:off x="1162050" y="3583305"/>
            <a:ext cx="182880" cy="18288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348C72E-19CF-4E7A-BD9F-68D036547AFA}"/>
              </a:ext>
            </a:extLst>
          </p:cNvPr>
          <p:cNvSpPr txBox="1"/>
          <p:nvPr/>
        </p:nvSpPr>
        <p:spPr>
          <a:xfrm>
            <a:off x="3552825" y="5238750"/>
            <a:ext cx="275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Total, </a:t>
            </a:r>
            <a:r>
              <a:rPr lang="en-US" sz="1600" dirty="0"/>
              <a:t>All</a:t>
            </a:r>
            <a:r>
              <a:rPr lang="en-US" dirty="0"/>
              <a:t> Industries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3ECE893-6EC4-4D8D-9D71-D032C94C23C2}"/>
              </a:ext>
            </a:extLst>
          </p:cNvPr>
          <p:cNvSpPr txBox="1"/>
          <p:nvPr/>
        </p:nvSpPr>
        <p:spPr>
          <a:xfrm>
            <a:off x="3552825" y="5524500"/>
            <a:ext cx="275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(Two-Digit)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1AE62B-5D5E-4F69-B3CF-320945B72E62}"/>
              </a:ext>
            </a:extLst>
          </p:cNvPr>
          <p:cNvSpPr txBox="1"/>
          <p:nvPr/>
        </p:nvSpPr>
        <p:spPr>
          <a:xfrm>
            <a:off x="3562350" y="5791200"/>
            <a:ext cx="275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Subsector (Three-Digit)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98DE23-D75C-4C20-9808-C54A7411A99C}"/>
              </a:ext>
            </a:extLst>
          </p:cNvPr>
          <p:cNvSpPr txBox="1"/>
          <p:nvPr/>
        </p:nvSpPr>
        <p:spPr>
          <a:xfrm>
            <a:off x="3581400" y="6067425"/>
            <a:ext cx="275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Industry Group (Four-Digit)</a:t>
            </a:r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9A5C6E2F-9C57-48E3-BD0F-DD7F90C206C6}"/>
              </a:ext>
            </a:extLst>
          </p:cNvPr>
          <p:cNvSpPr/>
          <p:nvPr/>
        </p:nvSpPr>
        <p:spPr>
          <a:xfrm>
            <a:off x="3406140" y="5303520"/>
            <a:ext cx="182880" cy="18288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5C22EE1B-BD00-46BF-B818-9F5840CDC003}"/>
              </a:ext>
            </a:extLst>
          </p:cNvPr>
          <p:cNvSpPr/>
          <p:nvPr/>
        </p:nvSpPr>
        <p:spPr>
          <a:xfrm>
            <a:off x="3406140" y="5577840"/>
            <a:ext cx="182880" cy="1828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tar: 5 Points 36">
            <a:extLst>
              <a:ext uri="{FF2B5EF4-FFF2-40B4-BE49-F238E27FC236}">
                <a16:creationId xmlns:a16="http://schemas.microsoft.com/office/drawing/2014/main" id="{C4D1635E-EFBB-4ECF-9491-4E73F30D01E3}"/>
              </a:ext>
            </a:extLst>
          </p:cNvPr>
          <p:cNvSpPr/>
          <p:nvPr/>
        </p:nvSpPr>
        <p:spPr>
          <a:xfrm>
            <a:off x="3406140" y="5852160"/>
            <a:ext cx="182880" cy="18288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F1A6125D-5DA9-4F33-951E-8619FA6CBB8C}"/>
              </a:ext>
            </a:extLst>
          </p:cNvPr>
          <p:cNvSpPr/>
          <p:nvPr/>
        </p:nvSpPr>
        <p:spPr>
          <a:xfrm>
            <a:off x="3406140" y="6126480"/>
            <a:ext cx="182880" cy="18288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30D15C3-24C3-4825-AC86-FCFE9C39E04E}"/>
              </a:ext>
            </a:extLst>
          </p:cNvPr>
          <p:cNvSpPr/>
          <p:nvPr/>
        </p:nvSpPr>
        <p:spPr>
          <a:xfrm>
            <a:off x="5638800" y="2184400"/>
            <a:ext cx="1693333" cy="33697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595F5D5-4C6A-46E9-A035-F23772AD50D3}"/>
              </a:ext>
            </a:extLst>
          </p:cNvPr>
          <p:cNvSpPr/>
          <p:nvPr/>
        </p:nvSpPr>
        <p:spPr>
          <a:xfrm>
            <a:off x="6942667" y="2167466"/>
            <a:ext cx="1524000" cy="33866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0EE8E7C-FEBE-45E6-831D-C6ACD4B2EC54}"/>
              </a:ext>
            </a:extLst>
          </p:cNvPr>
          <p:cNvSpPr/>
          <p:nvPr/>
        </p:nvSpPr>
        <p:spPr>
          <a:xfrm>
            <a:off x="7998372" y="2082800"/>
            <a:ext cx="1103588" cy="35898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19" grpId="0" animBg="1"/>
      <p:bldP spid="19" grpId="1" animBg="1"/>
      <p:bldP spid="3" grpId="0" animBg="1"/>
      <p:bldP spid="3" grpId="1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E8CA08-A10E-466F-B4C2-48B23516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0953" y="208527"/>
            <a:ext cx="6072222" cy="621480"/>
          </a:xfrm>
        </p:spPr>
        <p:txBody>
          <a:bodyPr anchor="ctr"/>
          <a:lstStyle/>
          <a:p>
            <a:pPr algn="r"/>
            <a:r>
              <a:rPr lang="en-US" sz="2800" dirty="0"/>
              <a:t>Occupational Outlook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012C530-FC14-403D-85DC-89DE56CF9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652210"/>
              </p:ext>
            </p:extLst>
          </p:nvPr>
        </p:nvGraphicFramePr>
        <p:xfrm>
          <a:off x="555624" y="1906873"/>
          <a:ext cx="8872540" cy="2455292"/>
        </p:xfrm>
        <a:graphic>
          <a:graphicData uri="http://schemas.openxmlformats.org/drawingml/2006/table">
            <a:tbl>
              <a:tblPr/>
              <a:tblGrid>
                <a:gridCol w="538672">
                  <a:extLst>
                    <a:ext uri="{9D8B030D-6E8A-4147-A177-3AD203B41FA5}">
                      <a16:colId xmlns:a16="http://schemas.microsoft.com/office/drawing/2014/main" val="168706882"/>
                    </a:ext>
                  </a:extLst>
                </a:gridCol>
                <a:gridCol w="2734793">
                  <a:extLst>
                    <a:ext uri="{9D8B030D-6E8A-4147-A177-3AD203B41FA5}">
                      <a16:colId xmlns:a16="http://schemas.microsoft.com/office/drawing/2014/main" val="3481482480"/>
                    </a:ext>
                  </a:extLst>
                </a:gridCol>
                <a:gridCol w="704416">
                  <a:extLst>
                    <a:ext uri="{9D8B030D-6E8A-4147-A177-3AD203B41FA5}">
                      <a16:colId xmlns:a16="http://schemas.microsoft.com/office/drawing/2014/main" val="1513556150"/>
                    </a:ext>
                  </a:extLst>
                </a:gridCol>
                <a:gridCol w="699237">
                  <a:extLst>
                    <a:ext uri="{9D8B030D-6E8A-4147-A177-3AD203B41FA5}">
                      <a16:colId xmlns:a16="http://schemas.microsoft.com/office/drawing/2014/main" val="3106662401"/>
                    </a:ext>
                  </a:extLst>
                </a:gridCol>
                <a:gridCol w="699237">
                  <a:extLst>
                    <a:ext uri="{9D8B030D-6E8A-4147-A177-3AD203B41FA5}">
                      <a16:colId xmlns:a16="http://schemas.microsoft.com/office/drawing/2014/main" val="3390551170"/>
                    </a:ext>
                  </a:extLst>
                </a:gridCol>
                <a:gridCol w="699237">
                  <a:extLst>
                    <a:ext uri="{9D8B030D-6E8A-4147-A177-3AD203B41FA5}">
                      <a16:colId xmlns:a16="http://schemas.microsoft.com/office/drawing/2014/main" val="2037574033"/>
                    </a:ext>
                  </a:extLst>
                </a:gridCol>
                <a:gridCol w="699237">
                  <a:extLst>
                    <a:ext uri="{9D8B030D-6E8A-4147-A177-3AD203B41FA5}">
                      <a16:colId xmlns:a16="http://schemas.microsoft.com/office/drawing/2014/main" val="3663564950"/>
                    </a:ext>
                  </a:extLst>
                </a:gridCol>
                <a:gridCol w="699237">
                  <a:extLst>
                    <a:ext uri="{9D8B030D-6E8A-4147-A177-3AD203B41FA5}">
                      <a16:colId xmlns:a16="http://schemas.microsoft.com/office/drawing/2014/main" val="1173630015"/>
                    </a:ext>
                  </a:extLst>
                </a:gridCol>
                <a:gridCol w="699237">
                  <a:extLst>
                    <a:ext uri="{9D8B030D-6E8A-4147-A177-3AD203B41FA5}">
                      <a16:colId xmlns:a16="http://schemas.microsoft.com/office/drawing/2014/main" val="2036538050"/>
                    </a:ext>
                  </a:extLst>
                </a:gridCol>
                <a:gridCol w="699237">
                  <a:extLst>
                    <a:ext uri="{9D8B030D-6E8A-4147-A177-3AD203B41FA5}">
                      <a16:colId xmlns:a16="http://schemas.microsoft.com/office/drawing/2014/main" val="1270057223"/>
                    </a:ext>
                  </a:extLst>
                </a:gridCol>
              </a:tblGrid>
              <a:tr h="16868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Pennsylvania</a:t>
                      </a:r>
                    </a:p>
                  </a:txBody>
                  <a:tcPr marL="7738" marR="7738" marT="7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10034"/>
                  </a:ext>
                </a:extLst>
              </a:tr>
              <a:tr h="16868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Occupational Employment</a:t>
                      </a:r>
                    </a:p>
                  </a:txBody>
                  <a:tcPr marL="7738" marR="7738" marT="7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577946"/>
                  </a:ext>
                </a:extLst>
              </a:tr>
              <a:tr h="16868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2020-2030 Long-Term Projections</a:t>
                      </a:r>
                    </a:p>
                  </a:txBody>
                  <a:tcPr marL="7738" marR="7738" marT="77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657684"/>
                  </a:ext>
                </a:extLst>
              </a:tr>
              <a:tr h="16868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8" marR="7738" marT="77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8" marR="7738" marT="77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8" marR="7738" marT="77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8" marR="7738" marT="77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8" marR="7738" marT="77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8" marR="7738" marT="77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8" marR="7738" marT="77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8" marR="7738" marT="77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8" marR="7738" marT="77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8" marR="7738" marT="77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432360"/>
                  </a:ext>
                </a:extLst>
              </a:tr>
              <a:tr h="16868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 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7738" marR="7738" marT="7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Occupational Title</a:t>
                      </a:r>
                    </a:p>
                  </a:txBody>
                  <a:tcPr marL="7738" marR="7738" marT="7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Educ. Level</a:t>
                      </a:r>
                    </a:p>
                  </a:txBody>
                  <a:tcPr marL="7738" marR="7738" marT="7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Employment Outlook</a:t>
                      </a:r>
                    </a:p>
                  </a:txBody>
                  <a:tcPr marL="7738" marR="7738" marT="7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Annual Demand</a:t>
                      </a:r>
                    </a:p>
                  </a:txBody>
                  <a:tcPr marL="7738" marR="7738" marT="7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361366"/>
                  </a:ext>
                </a:extLst>
              </a:tr>
              <a:tr h="168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Estimated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Projected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 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37193"/>
                  </a:ext>
                </a:extLst>
              </a:tr>
              <a:tr h="168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Change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Growth</a:t>
                      </a:r>
                      <a:r>
                        <a:rPr lang="en-US" sz="11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8" marR="7738" marT="7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Exits</a:t>
                      </a:r>
                      <a:r>
                        <a:rPr lang="en-US" sz="11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2/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8" marR="7738" marT="7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Transfers</a:t>
                      </a:r>
                      <a:r>
                        <a:rPr lang="en-US" sz="11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3/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8" marR="7738" marT="7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Demand</a:t>
                      </a:r>
                      <a:r>
                        <a:rPr lang="en-US" sz="11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4/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38" marR="7738" marT="7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18090"/>
                  </a:ext>
                </a:extLst>
              </a:tr>
              <a:tr h="168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00-0000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Total, All Occupations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5,923,090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6,374,810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7.6%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45,172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265,279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401,647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712,098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771705"/>
                  </a:ext>
                </a:extLst>
              </a:tr>
              <a:tr h="168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31-0000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Healthcare Support Occupations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323,520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383,090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18.4%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5,957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21,206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21,284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48,447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276919"/>
                  </a:ext>
                </a:extLst>
              </a:tr>
              <a:tr h="168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31-1100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Nursing, Psychiatric, &amp; Home Health Aides 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254,670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301,880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18.5%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4,720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17,815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15,756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38,291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769431"/>
                  </a:ext>
                </a:extLst>
              </a:tr>
              <a:tr h="168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31-1120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Home Health &amp; Personal Care Aides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175,140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214,740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22.6%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3,960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12,480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11,038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27,478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94456"/>
                  </a:ext>
                </a:extLst>
              </a:tr>
              <a:tr h="168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31-1131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Nursing Assistants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PS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74,810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82,140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9.8%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733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5,024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4,443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10,200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088116"/>
                  </a:ext>
                </a:extLst>
              </a:tr>
              <a:tr h="168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31-1132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Orderlies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2,590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2,750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6.2%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338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022544"/>
                  </a:ext>
                </a:extLst>
              </a:tr>
              <a:tr h="168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31-1133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Psychiatric Aides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2,130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2,250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5.6%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</a:t>
                      </a:r>
                    </a:p>
                  </a:txBody>
                  <a:tcPr marL="7738" marR="7738" marT="7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196672"/>
                  </a:ext>
                </a:extLst>
              </a:tr>
            </a:tbl>
          </a:graphicData>
        </a:graphic>
      </p:graphicFrame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E1D02B0F-04AC-4A8A-94A1-6D494D4A8F5D}"/>
              </a:ext>
            </a:extLst>
          </p:cNvPr>
          <p:cNvSpPr/>
          <p:nvPr/>
        </p:nvSpPr>
        <p:spPr>
          <a:xfrm>
            <a:off x="333375" y="3143250"/>
            <a:ext cx="182880" cy="18288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BD4CAF4D-2768-4A24-A5F9-F3A5F8E274A4}"/>
              </a:ext>
            </a:extLst>
          </p:cNvPr>
          <p:cNvSpPr/>
          <p:nvPr/>
        </p:nvSpPr>
        <p:spPr>
          <a:xfrm>
            <a:off x="3771900" y="4892040"/>
            <a:ext cx="182880" cy="1828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773E6855-E045-47F6-A729-80B109ECA506}"/>
              </a:ext>
            </a:extLst>
          </p:cNvPr>
          <p:cNvSpPr/>
          <p:nvPr/>
        </p:nvSpPr>
        <p:spPr>
          <a:xfrm>
            <a:off x="342900" y="3486150"/>
            <a:ext cx="182880" cy="18288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0562D7EB-A324-49F5-9E77-FB79F0742B02}"/>
              </a:ext>
            </a:extLst>
          </p:cNvPr>
          <p:cNvSpPr/>
          <p:nvPr/>
        </p:nvSpPr>
        <p:spPr>
          <a:xfrm>
            <a:off x="342900" y="3857625"/>
            <a:ext cx="182880" cy="1828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8474D1-46C6-4C50-A614-1959E077AE9C}"/>
              </a:ext>
            </a:extLst>
          </p:cNvPr>
          <p:cNvSpPr txBox="1"/>
          <p:nvPr/>
        </p:nvSpPr>
        <p:spPr>
          <a:xfrm>
            <a:off x="3962400" y="4552950"/>
            <a:ext cx="3676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Total, All Occupations</a:t>
            </a: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F3DC1139-85A8-40A7-801F-2BD07FE938B9}"/>
              </a:ext>
            </a:extLst>
          </p:cNvPr>
          <p:cNvSpPr/>
          <p:nvPr/>
        </p:nvSpPr>
        <p:spPr>
          <a:xfrm>
            <a:off x="3771900" y="4617720"/>
            <a:ext cx="182880" cy="18288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38891C4E-71D2-4513-B12A-6A3B38BBCA19}"/>
              </a:ext>
            </a:extLst>
          </p:cNvPr>
          <p:cNvSpPr/>
          <p:nvPr/>
        </p:nvSpPr>
        <p:spPr>
          <a:xfrm>
            <a:off x="342900" y="3314700"/>
            <a:ext cx="182880" cy="1828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44A4C0D0-0D61-4B9E-9248-12C9A51B00CB}"/>
              </a:ext>
            </a:extLst>
          </p:cNvPr>
          <p:cNvSpPr/>
          <p:nvPr/>
        </p:nvSpPr>
        <p:spPr>
          <a:xfrm>
            <a:off x="3771900" y="5166360"/>
            <a:ext cx="182880" cy="18288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53BF269E-772E-4856-A1F6-C3DEB785DE4E}"/>
              </a:ext>
            </a:extLst>
          </p:cNvPr>
          <p:cNvSpPr/>
          <p:nvPr/>
        </p:nvSpPr>
        <p:spPr>
          <a:xfrm>
            <a:off x="3771900" y="5715000"/>
            <a:ext cx="182880" cy="1828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C43A6590-CE36-49E8-8FE8-9F418B9EC97B}"/>
              </a:ext>
            </a:extLst>
          </p:cNvPr>
          <p:cNvSpPr/>
          <p:nvPr/>
        </p:nvSpPr>
        <p:spPr>
          <a:xfrm>
            <a:off x="342900" y="3657600"/>
            <a:ext cx="182880" cy="18288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71137F55-2F35-43A8-9BEC-A3DD05EADD7A}"/>
              </a:ext>
            </a:extLst>
          </p:cNvPr>
          <p:cNvSpPr/>
          <p:nvPr/>
        </p:nvSpPr>
        <p:spPr>
          <a:xfrm>
            <a:off x="3771900" y="5440680"/>
            <a:ext cx="182880" cy="18288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7BC6EC9-3CDB-49B0-BFC3-13DD9DD02F21}"/>
              </a:ext>
            </a:extLst>
          </p:cNvPr>
          <p:cNvSpPr txBox="1"/>
          <p:nvPr/>
        </p:nvSpPr>
        <p:spPr>
          <a:xfrm>
            <a:off x="3990975" y="4819650"/>
            <a:ext cx="3676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Major Group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BAE15D7-C6D1-4C46-8E84-6C321F3F5342}"/>
              </a:ext>
            </a:extLst>
          </p:cNvPr>
          <p:cNvSpPr txBox="1"/>
          <p:nvPr/>
        </p:nvSpPr>
        <p:spPr>
          <a:xfrm>
            <a:off x="4019550" y="5086350"/>
            <a:ext cx="3676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Minor Group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CADE02A-CC0A-47D9-9F47-B1DDF999349A}"/>
              </a:ext>
            </a:extLst>
          </p:cNvPr>
          <p:cNvSpPr txBox="1"/>
          <p:nvPr/>
        </p:nvSpPr>
        <p:spPr>
          <a:xfrm>
            <a:off x="4038600" y="5343525"/>
            <a:ext cx="3676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Broad Group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02A554-8DBF-47BA-BB96-B82EA5410226}"/>
              </a:ext>
            </a:extLst>
          </p:cNvPr>
          <p:cNvSpPr txBox="1"/>
          <p:nvPr/>
        </p:nvSpPr>
        <p:spPr>
          <a:xfrm>
            <a:off x="4048125" y="5600700"/>
            <a:ext cx="3676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Detailed Occupation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DF52AE2-8F6C-4C45-A60E-42C7A6CF98BE}"/>
              </a:ext>
            </a:extLst>
          </p:cNvPr>
          <p:cNvSpPr/>
          <p:nvPr/>
        </p:nvSpPr>
        <p:spPr>
          <a:xfrm>
            <a:off x="3720662" y="2438400"/>
            <a:ext cx="861848" cy="22492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C63F9E9-9B3A-4586-89F9-9EB563F5BB22}"/>
              </a:ext>
            </a:extLst>
          </p:cNvPr>
          <p:cNvSpPr/>
          <p:nvPr/>
        </p:nvSpPr>
        <p:spPr>
          <a:xfrm>
            <a:off x="4414345" y="2406869"/>
            <a:ext cx="2385848" cy="2438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9A1A8E-1607-45C5-BC49-41089AADB2C2}"/>
              </a:ext>
            </a:extLst>
          </p:cNvPr>
          <p:cNvSpPr/>
          <p:nvPr/>
        </p:nvSpPr>
        <p:spPr>
          <a:xfrm>
            <a:off x="6442840" y="2070538"/>
            <a:ext cx="3153103" cy="29639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7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7" grpId="0" animBg="1"/>
      <p:bldP spid="17" grpId="1" animBg="1"/>
      <p:bldP spid="18" grpId="0" animBg="1"/>
      <p:bldP spid="18" grpId="1" animBg="1"/>
      <p:bldP spid="14" grpId="0"/>
      <p:bldP spid="23" grpId="0" animBg="1"/>
      <p:bldP spid="24" grpId="0" animBg="1"/>
      <p:bldP spid="24" grpId="1" animBg="1"/>
      <p:bldP spid="25" grpId="0" animBg="1"/>
      <p:bldP spid="26" grpId="0" animBg="1"/>
      <p:bldP spid="27" grpId="0" animBg="1"/>
      <p:bldP spid="27" grpId="1" animBg="1"/>
      <p:bldP spid="28" grpId="0" animBg="1"/>
      <p:bldP spid="34" grpId="0"/>
      <p:bldP spid="35" grpId="0"/>
      <p:bldP spid="36" grpId="0"/>
      <p:bldP spid="37" grpId="0"/>
      <p:bldP spid="2" grpId="0" animBg="1"/>
      <p:bldP spid="2" grpId="1" animBg="1"/>
      <p:bldP spid="5" grpId="0" animBg="1"/>
      <p:bldP spid="5" grpId="1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E8CA08-A10E-466F-B4C2-48B23516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0953" y="208527"/>
            <a:ext cx="6072222" cy="621480"/>
          </a:xfrm>
        </p:spPr>
        <p:txBody>
          <a:bodyPr anchor="ctr"/>
          <a:lstStyle/>
          <a:p>
            <a:pPr algn="r"/>
            <a:r>
              <a:rPr lang="en-US" sz="2800" dirty="0"/>
              <a:t>Total Demand by Example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E6F49C-1A84-43E4-8D6A-B87E009FAA50}"/>
              </a:ext>
            </a:extLst>
          </p:cNvPr>
          <p:cNvSpPr txBox="1"/>
          <p:nvPr/>
        </p:nvSpPr>
        <p:spPr>
          <a:xfrm>
            <a:off x="228600" y="1281257"/>
            <a:ext cx="97631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Laborers and Material Movers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 due to growth: 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receives his high school diploma and enters the workforce by taking a full-time job as a </a:t>
            </a:r>
            <a:r>
              <a:rPr lang="en-US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dock worker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a newly constructed warehouse nearby while he is taking night classes at a community college.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 due to exits: 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Megan is expecting her first born in two weeks and decides she wants to quit her job as a </a:t>
            </a:r>
            <a:r>
              <a:rPr lang="en-US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warehouse worker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leave the labor force and become a full-time </a:t>
            </a:r>
            <a:r>
              <a:rPr lang="en-US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stay-at-home mom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 due to transfers: 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Sally leaves her job as a </a:t>
            </a:r>
            <a:r>
              <a:rPr lang="en-US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receiving associate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once she finishes her bachelor’s degree in business management and begins working as a </a:t>
            </a:r>
            <a:r>
              <a:rPr lang="en-US" sz="1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analyst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an insurance company.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B4E071-A12C-458A-9B15-5B93A2B61FF8}"/>
              </a:ext>
            </a:extLst>
          </p:cNvPr>
          <p:cNvSpPr txBox="1"/>
          <p:nvPr/>
        </p:nvSpPr>
        <p:spPr>
          <a:xfrm>
            <a:off x="1781174" y="5895975"/>
            <a:ext cx="70294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80808"/>
                </a:solidFill>
              </a:rPr>
              <a:t>Total Demand = Employment Growth + Separations (Exits + Transfers)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A643AE7-9E8B-4AE2-96B3-5D46FEAF8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71485"/>
              </p:ext>
            </p:extLst>
          </p:nvPr>
        </p:nvGraphicFramePr>
        <p:xfrm>
          <a:off x="401691" y="4949597"/>
          <a:ext cx="8851898" cy="733425"/>
        </p:xfrm>
        <a:graphic>
          <a:graphicData uri="http://schemas.openxmlformats.org/drawingml/2006/table">
            <a:tbl>
              <a:tblPr/>
              <a:tblGrid>
                <a:gridCol w="523328">
                  <a:extLst>
                    <a:ext uri="{9D8B030D-6E8A-4147-A177-3AD203B41FA5}">
                      <a16:colId xmlns:a16="http://schemas.microsoft.com/office/drawing/2014/main" val="1050321076"/>
                    </a:ext>
                  </a:extLst>
                </a:gridCol>
                <a:gridCol w="2820865">
                  <a:extLst>
                    <a:ext uri="{9D8B030D-6E8A-4147-A177-3AD203B41FA5}">
                      <a16:colId xmlns:a16="http://schemas.microsoft.com/office/drawing/2014/main" val="520869817"/>
                    </a:ext>
                  </a:extLst>
                </a:gridCol>
                <a:gridCol w="548856">
                  <a:extLst>
                    <a:ext uri="{9D8B030D-6E8A-4147-A177-3AD203B41FA5}">
                      <a16:colId xmlns:a16="http://schemas.microsoft.com/office/drawing/2014/main" val="56485231"/>
                    </a:ext>
                  </a:extLst>
                </a:gridCol>
                <a:gridCol w="708407">
                  <a:extLst>
                    <a:ext uri="{9D8B030D-6E8A-4147-A177-3AD203B41FA5}">
                      <a16:colId xmlns:a16="http://schemas.microsoft.com/office/drawing/2014/main" val="3843171781"/>
                    </a:ext>
                  </a:extLst>
                </a:gridCol>
                <a:gridCol w="708407">
                  <a:extLst>
                    <a:ext uri="{9D8B030D-6E8A-4147-A177-3AD203B41FA5}">
                      <a16:colId xmlns:a16="http://schemas.microsoft.com/office/drawing/2014/main" val="4048349650"/>
                    </a:ext>
                  </a:extLst>
                </a:gridCol>
                <a:gridCol w="708407">
                  <a:extLst>
                    <a:ext uri="{9D8B030D-6E8A-4147-A177-3AD203B41FA5}">
                      <a16:colId xmlns:a16="http://schemas.microsoft.com/office/drawing/2014/main" val="365822378"/>
                    </a:ext>
                  </a:extLst>
                </a:gridCol>
                <a:gridCol w="708407">
                  <a:extLst>
                    <a:ext uri="{9D8B030D-6E8A-4147-A177-3AD203B41FA5}">
                      <a16:colId xmlns:a16="http://schemas.microsoft.com/office/drawing/2014/main" val="1005291291"/>
                    </a:ext>
                  </a:extLst>
                </a:gridCol>
                <a:gridCol w="708407">
                  <a:extLst>
                    <a:ext uri="{9D8B030D-6E8A-4147-A177-3AD203B41FA5}">
                      <a16:colId xmlns:a16="http://schemas.microsoft.com/office/drawing/2014/main" val="236452683"/>
                    </a:ext>
                  </a:extLst>
                </a:gridCol>
                <a:gridCol w="708407">
                  <a:extLst>
                    <a:ext uri="{9D8B030D-6E8A-4147-A177-3AD203B41FA5}">
                      <a16:colId xmlns:a16="http://schemas.microsoft.com/office/drawing/2014/main" val="4287692485"/>
                    </a:ext>
                  </a:extLst>
                </a:gridCol>
                <a:gridCol w="708407">
                  <a:extLst>
                    <a:ext uri="{9D8B030D-6E8A-4147-A177-3AD203B41FA5}">
                      <a16:colId xmlns:a16="http://schemas.microsoft.com/office/drawing/2014/main" val="4106691978"/>
                    </a:ext>
                  </a:extLst>
                </a:gridCol>
              </a:tblGrid>
              <a:tr h="18097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 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Occupational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Educ. 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Employment Outlook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Annual Demand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Estimated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Projected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806728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Growth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Transfers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809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53-7062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Laborers &amp; Freight, Stock &amp; Material Movers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137,610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151,530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45956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ACEE31D-A95D-4B13-B501-B698221BE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34996"/>
              </p:ext>
            </p:extLst>
          </p:nvPr>
        </p:nvGraphicFramePr>
        <p:xfrm>
          <a:off x="2035452" y="4189246"/>
          <a:ext cx="5537200" cy="5810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46100">
                  <a:extLst>
                    <a:ext uri="{9D8B030D-6E8A-4147-A177-3AD203B41FA5}">
                      <a16:colId xmlns:a16="http://schemas.microsoft.com/office/drawing/2014/main" val="130825186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628428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1362513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175507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35147796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1112589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982585741"/>
                    </a:ext>
                  </a:extLst>
                </a:gridCol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Industry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Avg Annual Change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52176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8428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Warehousing &amp; Storage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111,890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619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A9A040-E663-DF40-B0FC-6D44B4B5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21" y="268697"/>
            <a:ext cx="6231613" cy="621480"/>
          </a:xfrm>
        </p:spPr>
        <p:txBody>
          <a:bodyPr anchor="ctr"/>
          <a:lstStyle/>
          <a:p>
            <a:pPr algn="ctr"/>
            <a:r>
              <a:rPr lang="en-US" sz="2100" dirty="0"/>
              <a:t>Educational Requirements for Jobs (2030)</a:t>
            </a:r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FB30D93B-4D81-440C-B8F8-F32584875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088" y="842385"/>
            <a:ext cx="5554313" cy="5216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Career Options: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TODAY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Slightly more than half of all jobs can be entered directly after high school graduation (or GED completion) and require no more than one year of on-the-job training.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Projected to grow at a much slower rate (6.9%) than the state overall (7.6%). Segment contribution to total employment has been steadily declining.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TOMORROW</a:t>
            </a:r>
          </a:p>
          <a:p>
            <a:pPr marL="285750" marR="0" lvl="0" indent="-2857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More than one out of every five jobs will require some extended period of formal training, an apprenticeship, industry-recognized certification, or completion of an Associate degree for entry.</a:t>
            </a:r>
          </a:p>
          <a:p>
            <a:pPr marL="285750" marR="0" lvl="0" indent="-2857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Jobs requiring an Associate degree are projected to grow at a faster rate (10.3%) than the state.</a:t>
            </a:r>
          </a:p>
          <a:p>
            <a:pPr marL="342900" marR="0" lvl="0" indent="-3429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FUTURE</a:t>
            </a:r>
          </a:p>
          <a:p>
            <a:pPr marL="285750" marR="0" lvl="0" indent="-2857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Roughly one out of every four jobs in the state require a bachelor’s degree or higher.</a:t>
            </a:r>
          </a:p>
          <a:p>
            <a:pPr marL="285750" marR="0" lvl="0" indent="-2857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Highest growth rates expected for those with advanced degrees (10.7%).</a:t>
            </a:r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id="{4C465F7A-9794-4DAA-8C9E-163BA86EF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277" y="6042290"/>
            <a:ext cx="84883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Additional education may be required to retain employment and/or to qualify for promotional opportunities.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F66A995A-71CD-4DF0-AD8F-90C4EAE7F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69790"/>
              </p:ext>
            </p:extLst>
          </p:nvPr>
        </p:nvGraphicFramePr>
        <p:xfrm>
          <a:off x="361205" y="134365"/>
          <a:ext cx="3505200" cy="580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1">
            <a:extLst>
              <a:ext uri="{FF2B5EF4-FFF2-40B4-BE49-F238E27FC236}">
                <a16:creationId xmlns:a16="http://schemas.microsoft.com/office/drawing/2014/main" id="{B6021B47-B7A2-47FC-B2CA-911FA082B3E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528588" y="223838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Today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A82287-1A0F-4E41-A781-E8DAA1DEA9C8}"/>
              </a:ext>
            </a:extLst>
          </p:cNvPr>
          <p:cNvSpPr txBox="1"/>
          <p:nvPr/>
        </p:nvSpPr>
        <p:spPr>
          <a:xfrm>
            <a:off x="2185947" y="6298312"/>
            <a:ext cx="588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Source: Long-Term Occupational Employment Projections, 2020-30; </a:t>
            </a:r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https://www.workstats.dli.pa.gov/Products/employment-projections/Pages/LTOPWorkforceDevelopmentAreaData.aspx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01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5">
            <a:extLst>
              <a:ext uri="{FF2B5EF4-FFF2-40B4-BE49-F238E27FC236}">
                <a16:creationId xmlns:a16="http://schemas.microsoft.com/office/drawing/2014/main" id="{6FD925AD-4FAD-4889-A5BC-1D8CC74CC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645" y="1945097"/>
            <a:ext cx="2819399" cy="2428870"/>
          </a:xfrm>
          <a:prstGeom prst="rect">
            <a:avLst/>
          </a:prstGeom>
          <a:solidFill>
            <a:srgbClr val="99CCFF">
              <a:alpha val="10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By Volume Growth:</a:t>
            </a:r>
          </a:p>
          <a:p>
            <a:pPr defTabSz="914400" eaLnBrk="1" hangingPunct="1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en-US" altLang="en-US" sz="1200" kern="0" dirty="0">
                <a:solidFill>
                  <a:srgbClr val="00B050"/>
                </a:solidFill>
              </a:rPr>
              <a:t>Cooks, Restaurant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</a:rPr>
              <a:t>Home Health &amp; Personal Care Aides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</a:rPr>
              <a:t>Fast Food &amp; Counter Workers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</a:rPr>
              <a:t>Laborers &amp; Material Movers</a:t>
            </a:r>
          </a:p>
          <a:p>
            <a:pPr defTabSz="914400" eaLnBrk="1" hangingPunct="1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en-US" altLang="en-US" sz="1200" kern="0" dirty="0">
                <a:solidFill>
                  <a:srgbClr val="00B050"/>
                </a:solidFill>
              </a:rPr>
              <a:t>Waiters &amp; Waitresses</a:t>
            </a:r>
          </a:p>
          <a:p>
            <a:pPr defTabSz="914400" eaLnBrk="1" hangingPunct="1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en-US" altLang="en-US" sz="1200" kern="0" dirty="0">
                <a:solidFill>
                  <a:srgbClr val="FF0000"/>
                </a:solidFill>
              </a:rPr>
              <a:t>Hairdressers &amp; Cosmetologists</a:t>
            </a:r>
          </a:p>
          <a:p>
            <a:pPr marR="0" lvl="0" indent="0" defTabSz="914400" eaLnBrk="1" fontAlgn="auto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None/>
              <a:tabLst/>
              <a:defRPr/>
            </a:pPr>
            <a:r>
              <a:rPr lang="en-US" altLang="en-US" sz="1200" kern="0" dirty="0">
                <a:solidFill>
                  <a:srgbClr val="00B050"/>
                </a:solidFill>
              </a:rPr>
              <a:t>Fitness Trainers &amp; Aerobics Instructors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en-US" sz="1200" kern="0" dirty="0">
                <a:solidFill>
                  <a:srgbClr val="00B050"/>
                </a:solidFill>
              </a:rPr>
              <a:t>Bartenders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itchFamily="34" charset="0"/>
            </a:endParaRPr>
          </a:p>
          <a:p>
            <a:pPr defTabSz="914400" eaLnBrk="1" hangingPunct="1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en-US" altLang="en-US" sz="1200" kern="0" dirty="0">
                <a:solidFill>
                  <a:srgbClr val="00B050"/>
                </a:solidFill>
              </a:rPr>
              <a:t>Stockers &amp; Order Fillers</a:t>
            </a:r>
          </a:p>
          <a:p>
            <a:pPr defTabSz="914400" eaLnBrk="1" hangingPunct="1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en-US" altLang="en-US" sz="1200" kern="0" dirty="0">
                <a:solidFill>
                  <a:srgbClr val="FF0000"/>
                </a:solidFill>
                <a:latin typeface="+mn-lt"/>
              </a:rPr>
              <a:t>Heavy &amp; Tractor-Trailer Truck Drivers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7CD6E9-81FB-44EB-AF8D-AF4C01A88B2C}"/>
              </a:ext>
            </a:extLst>
          </p:cNvPr>
          <p:cNvSpPr txBox="1"/>
          <p:nvPr/>
        </p:nvSpPr>
        <p:spPr>
          <a:xfrm>
            <a:off x="3706530" y="1939320"/>
            <a:ext cx="3018120" cy="2428870"/>
          </a:xfrm>
          <a:prstGeom prst="rect">
            <a:avLst/>
          </a:prstGeom>
          <a:solidFill>
            <a:srgbClr val="F79646">
              <a:lumMod val="20000"/>
              <a:lumOff val="80000"/>
              <a:alpha val="25000"/>
            </a:srgbClr>
          </a:solidFill>
          <a:ln>
            <a:solidFill>
              <a:srgbClr val="F79646">
                <a:lumMod val="60000"/>
                <a:lumOff val="40000"/>
              </a:srgb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By Percent Growth:</a:t>
            </a:r>
          </a:p>
          <a:p>
            <a:pPr defTabSz="914400">
              <a:spcBef>
                <a:spcPts val="100"/>
              </a:spcBef>
              <a:spcAft>
                <a:spcPts val="100"/>
              </a:spcAft>
              <a:defRPr/>
            </a:pPr>
            <a:r>
              <a:rPr lang="en-US" sz="1200" kern="0" dirty="0">
                <a:solidFill>
                  <a:srgbClr val="00B050"/>
                </a:solidFill>
              </a:rPr>
              <a:t>Cooks, Restaurant</a:t>
            </a:r>
          </a:p>
          <a:p>
            <a:pPr defTabSz="914400">
              <a:spcBef>
                <a:spcPts val="100"/>
              </a:spcBef>
              <a:spcAft>
                <a:spcPts val="100"/>
              </a:spcAft>
              <a:defRPr/>
            </a:pPr>
            <a:r>
              <a:rPr lang="en-US" sz="1200" kern="0" dirty="0">
                <a:solidFill>
                  <a:srgbClr val="00B050"/>
                </a:solidFill>
              </a:rPr>
              <a:t>Fitness Trainers &amp; Aerobics Instructors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Bartenders</a:t>
            </a:r>
          </a:p>
          <a:p>
            <a:pPr defTabSz="914400">
              <a:spcBef>
                <a:spcPts val="100"/>
              </a:spcBef>
              <a:spcAft>
                <a:spcPts val="100"/>
              </a:spcAft>
              <a:defRPr/>
            </a:pPr>
            <a:r>
              <a:rPr lang="en-US" sz="1200" kern="0" dirty="0">
                <a:solidFill>
                  <a:srgbClr val="FF0000"/>
                </a:solidFill>
              </a:rPr>
              <a:t>Hairdressers &amp; Cosmetologists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Hosts &amp; Hostesses</a:t>
            </a:r>
          </a:p>
          <a:p>
            <a:pPr defTabSz="914400">
              <a:spcBef>
                <a:spcPts val="100"/>
              </a:spcBef>
              <a:spcAft>
                <a:spcPts val="100"/>
              </a:spcAft>
              <a:defRPr/>
            </a:pPr>
            <a:r>
              <a:rPr lang="en-US" sz="1200" kern="0" dirty="0">
                <a:solidFill>
                  <a:srgbClr val="0070C0"/>
                </a:solidFill>
              </a:rPr>
              <a:t>Software Developers &amp; QA Analysts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FF0000"/>
                </a:solidFill>
              </a:rPr>
              <a:t>Supervisors – Food Prep and Serving Workers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defTabSz="914400">
              <a:spcBef>
                <a:spcPts val="100"/>
              </a:spcBef>
              <a:spcAft>
                <a:spcPts val="100"/>
              </a:spcAft>
              <a:defRPr/>
            </a:pPr>
            <a:r>
              <a:rPr lang="en-US" sz="1200" kern="0" dirty="0">
                <a:solidFill>
                  <a:srgbClr val="FF0000"/>
                </a:solidFill>
              </a:rPr>
              <a:t>Industrial Machinery Mechanics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Dishwashers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Waiters &amp; Waitresses</a:t>
            </a: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DA062ADD-50EE-4868-9F54-19876FA84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1680" y="1939320"/>
            <a:ext cx="2901886" cy="2428870"/>
          </a:xfrm>
          <a:prstGeom prst="rect">
            <a:avLst/>
          </a:prstGeom>
          <a:solidFill>
            <a:srgbClr val="7030A0">
              <a:alpha val="10000"/>
            </a:srgb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Annual Demand: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</a:rPr>
              <a:t>Fast Food &amp; Counter Workers</a:t>
            </a:r>
          </a:p>
          <a:p>
            <a:pPr defTabSz="914400" eaLnBrk="1" hangingPunct="1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en-US" altLang="en-US" sz="1200" kern="0" dirty="0">
                <a:solidFill>
                  <a:srgbClr val="00B050"/>
                </a:solidFill>
              </a:rPr>
              <a:t>Cashiers</a:t>
            </a:r>
          </a:p>
          <a:p>
            <a:pPr defTabSz="914400" eaLnBrk="1" hangingPunct="1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en-US" altLang="en-US" sz="1200" kern="0" dirty="0">
                <a:solidFill>
                  <a:srgbClr val="00B050"/>
                </a:solidFill>
              </a:rPr>
              <a:t>Laborers &amp; Material Movers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</a:rPr>
              <a:t>Home Health &amp; Personal Care Aides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</a:rPr>
              <a:t>Retail Salespersons</a:t>
            </a:r>
          </a:p>
          <a:p>
            <a:pPr defTabSz="914400" eaLnBrk="1" hangingPunct="1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en-US" altLang="en-US" sz="1200" kern="0" dirty="0">
                <a:solidFill>
                  <a:srgbClr val="00B050"/>
                </a:solidFill>
              </a:rPr>
              <a:t>Waiters &amp; Waitresses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</a:rPr>
              <a:t>Stockers &amp; Order Fillers</a:t>
            </a:r>
          </a:p>
          <a:p>
            <a:pPr defTabSz="914400" eaLnBrk="1" hangingPunct="1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en-US" altLang="en-US" sz="1200" kern="0" dirty="0">
                <a:solidFill>
                  <a:srgbClr val="00B050"/>
                </a:solidFill>
              </a:rPr>
              <a:t>Cooks, Restaurant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</a:rPr>
              <a:t>Office Clerks, General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Heavy &amp; Tractor-Trailer Truck Drivers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A884A9EA-F647-4D8C-A69A-9A266B98C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644" y="4358578"/>
            <a:ext cx="283023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Traditional</a:t>
            </a:r>
          </a:p>
        </p:txBody>
      </p:sp>
      <p:sp>
        <p:nvSpPr>
          <p:cNvPr id="31" name="TextBox 8">
            <a:extLst>
              <a:ext uri="{FF2B5EF4-FFF2-40B4-BE49-F238E27FC236}">
                <a16:creationId xmlns:a16="http://schemas.microsoft.com/office/drawing/2014/main" id="{C4E7F509-C05F-4100-8A42-14CDDD287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361" y="4324205"/>
            <a:ext cx="280857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Emerging</a:t>
            </a:r>
          </a:p>
        </p:txBody>
      </p:sp>
      <p:sp>
        <p:nvSpPr>
          <p:cNvPr id="32" name="TextBox 9">
            <a:extLst>
              <a:ext uri="{FF2B5EF4-FFF2-40B4-BE49-F238E27FC236}">
                <a16:creationId xmlns:a16="http://schemas.microsoft.com/office/drawing/2014/main" id="{FF3451AD-840B-4D62-BA80-1F67123FE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8415" y="4324206"/>
            <a:ext cx="2895599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Foundational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79EAF07-1E2D-4474-90DE-4473A8128C12}"/>
              </a:ext>
            </a:extLst>
          </p:cNvPr>
          <p:cNvSpPr txBox="1"/>
          <p:nvPr/>
        </p:nvSpPr>
        <p:spPr>
          <a:xfrm>
            <a:off x="4335880" y="5088742"/>
            <a:ext cx="1527143" cy="646331"/>
          </a:xfrm>
          <a:prstGeom prst="rect">
            <a:avLst/>
          </a:prstGeom>
          <a:solidFill>
            <a:srgbClr val="EAEAEA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Green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= Today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Red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= Tomorrow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Blue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= Future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0DDF85-ADDF-486E-A86B-74824F46022A}"/>
              </a:ext>
            </a:extLst>
          </p:cNvPr>
          <p:cNvSpPr txBox="1"/>
          <p:nvPr/>
        </p:nvSpPr>
        <p:spPr>
          <a:xfrm>
            <a:off x="3634874" y="4613050"/>
            <a:ext cx="29291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Min. employment level of 500 for WDA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FA1F111-A404-4E3B-9079-9C3D251428E2}"/>
              </a:ext>
            </a:extLst>
          </p:cNvPr>
          <p:cNvGrpSpPr/>
          <p:nvPr/>
        </p:nvGrpSpPr>
        <p:grpSpPr>
          <a:xfrm>
            <a:off x="771525" y="0"/>
            <a:ext cx="4800600" cy="1920240"/>
            <a:chOff x="0" y="0"/>
            <a:chExt cx="4800600" cy="1920240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71DA6B6-20FF-4D51-98A2-F2A7F79B32DC}"/>
                </a:ext>
              </a:extLst>
            </p:cNvPr>
            <p:cNvGrpSpPr/>
            <p:nvPr/>
          </p:nvGrpSpPr>
          <p:grpSpPr>
            <a:xfrm>
              <a:off x="1219200" y="0"/>
              <a:ext cx="3581400" cy="1920240"/>
              <a:chOff x="-350342" y="0"/>
              <a:chExt cx="3991769" cy="2171700"/>
            </a:xfrm>
          </p:grpSpPr>
          <p:pic>
            <p:nvPicPr>
              <p:cNvPr id="44" name="Picture 43" descr="CSS Workforce NY ...Hot Jobs Form">
                <a:extLst>
                  <a:ext uri="{FF2B5EF4-FFF2-40B4-BE49-F238E27FC236}">
                    <a16:creationId xmlns:a16="http://schemas.microsoft.com/office/drawing/2014/main" id="{9D30235D-5F88-4178-BC75-9322796D3D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50342" y="0"/>
                <a:ext cx="3991769" cy="2171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5" name="Text Box 2">
                <a:extLst>
                  <a:ext uri="{FF2B5EF4-FFF2-40B4-BE49-F238E27FC236}">
                    <a16:creationId xmlns:a16="http://schemas.microsoft.com/office/drawing/2014/main" id="{E58C97F9-DB94-41D6-9DE1-BCF41D81E4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0475" y="140040"/>
                <a:ext cx="1545749" cy="164746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pic>
          <p:nvPicPr>
            <p:cNvPr id="43" name="Picture 42" descr="A picture containing person&#10;&#10;Description automatically generated">
              <a:extLst>
                <a:ext uri="{FF2B5EF4-FFF2-40B4-BE49-F238E27FC236}">
                  <a16:creationId xmlns:a16="http://schemas.microsoft.com/office/drawing/2014/main" id="{1A55BDF4-9120-4AF6-9CC7-2E29AED3D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7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3375"/>
              <a:ext cx="1864995" cy="1353185"/>
            </a:xfrm>
            <a:prstGeom prst="rect">
              <a:avLst/>
            </a:prstGeom>
            <a:noFill/>
            <a:effectLst>
              <a:softEdge rad="63500"/>
            </a:effectLst>
          </p:spPr>
        </p:pic>
      </p:grpSp>
      <p:sp>
        <p:nvSpPr>
          <p:cNvPr id="40" name="Title 3">
            <a:extLst>
              <a:ext uri="{FF2B5EF4-FFF2-40B4-BE49-F238E27FC236}">
                <a16:creationId xmlns:a16="http://schemas.microsoft.com/office/drawing/2014/main" id="{1CDC5FDA-EF3A-4834-9B70-98DBB805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6149" y="932426"/>
            <a:ext cx="3943875" cy="972573"/>
          </a:xfrm>
        </p:spPr>
        <p:txBody>
          <a:bodyPr anchor="ctr"/>
          <a:lstStyle/>
          <a:p>
            <a:pPr algn="ctr"/>
            <a:r>
              <a:rPr lang="en-US" sz="2800" dirty="0"/>
              <a:t>Westmoreland Fayette WDA</a:t>
            </a:r>
            <a:br>
              <a:rPr lang="en-US" sz="2800" dirty="0"/>
            </a:br>
            <a:r>
              <a:rPr lang="en-US" sz="2800" dirty="0"/>
              <a:t>Hot Jobs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704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E8CA08-A10E-466F-B4C2-48B23516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0953" y="208527"/>
            <a:ext cx="6072222" cy="772548"/>
          </a:xfrm>
        </p:spPr>
        <p:txBody>
          <a:bodyPr anchor="ctr"/>
          <a:lstStyle/>
          <a:p>
            <a:pPr algn="r"/>
            <a:r>
              <a:rPr lang="en-US" sz="2800" dirty="0"/>
              <a:t>Projections </a:t>
            </a:r>
            <a:br>
              <a:rPr lang="en-US" sz="2800" dirty="0"/>
            </a:br>
            <a:r>
              <a:rPr lang="en-US" sz="2800" dirty="0"/>
              <a:t>Demand Overview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62D4644-007C-4670-956B-FF7461DF6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511964"/>
              </p:ext>
            </p:extLst>
          </p:nvPr>
        </p:nvGraphicFramePr>
        <p:xfrm>
          <a:off x="657225" y="1457203"/>
          <a:ext cx="9048748" cy="4512872"/>
        </p:xfrm>
        <a:graphic>
          <a:graphicData uri="http://schemas.openxmlformats.org/drawingml/2006/table">
            <a:tbl>
              <a:tblPr/>
              <a:tblGrid>
                <a:gridCol w="497417">
                  <a:extLst>
                    <a:ext uri="{9D8B030D-6E8A-4147-A177-3AD203B41FA5}">
                      <a16:colId xmlns:a16="http://schemas.microsoft.com/office/drawing/2014/main" val="3572834768"/>
                    </a:ext>
                  </a:extLst>
                </a:gridCol>
                <a:gridCol w="3397248">
                  <a:extLst>
                    <a:ext uri="{9D8B030D-6E8A-4147-A177-3AD203B41FA5}">
                      <a16:colId xmlns:a16="http://schemas.microsoft.com/office/drawing/2014/main" val="2525132637"/>
                    </a:ext>
                  </a:extLst>
                </a:gridCol>
                <a:gridCol w="719665">
                  <a:extLst>
                    <a:ext uri="{9D8B030D-6E8A-4147-A177-3AD203B41FA5}">
                      <a16:colId xmlns:a16="http://schemas.microsoft.com/office/drawing/2014/main" val="109828195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421980489"/>
                    </a:ext>
                  </a:extLst>
                </a:gridCol>
                <a:gridCol w="624415">
                  <a:extLst>
                    <a:ext uri="{9D8B030D-6E8A-4147-A177-3AD203B41FA5}">
                      <a16:colId xmlns:a16="http://schemas.microsoft.com/office/drawing/2014/main" val="2087055007"/>
                    </a:ext>
                  </a:extLst>
                </a:gridCol>
                <a:gridCol w="529166">
                  <a:extLst>
                    <a:ext uri="{9D8B030D-6E8A-4147-A177-3AD203B41FA5}">
                      <a16:colId xmlns:a16="http://schemas.microsoft.com/office/drawing/2014/main" val="2746793556"/>
                    </a:ext>
                  </a:extLst>
                </a:gridCol>
                <a:gridCol w="645586">
                  <a:extLst>
                    <a:ext uri="{9D8B030D-6E8A-4147-A177-3AD203B41FA5}">
                      <a16:colId xmlns:a16="http://schemas.microsoft.com/office/drawing/2014/main" val="1878234807"/>
                    </a:ext>
                  </a:extLst>
                </a:gridCol>
                <a:gridCol w="508001">
                  <a:extLst>
                    <a:ext uri="{9D8B030D-6E8A-4147-A177-3AD203B41FA5}">
                      <a16:colId xmlns:a16="http://schemas.microsoft.com/office/drawing/2014/main" val="2595701422"/>
                    </a:ext>
                  </a:extLst>
                </a:gridCol>
                <a:gridCol w="804333">
                  <a:extLst>
                    <a:ext uri="{9D8B030D-6E8A-4147-A177-3AD203B41FA5}">
                      <a16:colId xmlns:a16="http://schemas.microsoft.com/office/drawing/2014/main" val="1618202592"/>
                    </a:ext>
                  </a:extLst>
                </a:gridCol>
                <a:gridCol w="687917">
                  <a:extLst>
                    <a:ext uri="{9D8B030D-6E8A-4147-A177-3AD203B41FA5}">
                      <a16:colId xmlns:a16="http://schemas.microsoft.com/office/drawing/2014/main" val="3347782149"/>
                    </a:ext>
                  </a:extLst>
                </a:gridCol>
              </a:tblGrid>
              <a:tr h="181306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Westmoreland and Fayette Counties WDA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622665"/>
                  </a:ext>
                </a:extLst>
              </a:tr>
              <a:tr h="18130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Occupational Employment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787118"/>
                  </a:ext>
                </a:extLst>
              </a:tr>
              <a:tr h="18130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2020-2030 Long-Term Projections</a:t>
                      </a: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468924"/>
                  </a:ext>
                </a:extLst>
              </a:tr>
              <a:tr h="1813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 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Occupational Title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Educ. Level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Employment Outlook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Annual Demand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751903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Estimated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Projected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to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545029"/>
                  </a:ext>
                </a:extLst>
              </a:tr>
              <a:tr h="18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Change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Growth1/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Exits 2/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Transfers 3/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Demand 4/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0174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35-2014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Cooks, Restaurant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MT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2,130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3,090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45.1%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223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474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71122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39-9031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Fitness Trainers &amp; Aerobics Instructors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560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810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44.6%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5771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15-1256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   Software Developers &amp; QA Analysts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BD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640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18.5%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27930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39-5012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Hairdressers, Hairstylists &amp; Cosmetologists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1,540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1,910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24.0%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224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69900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49-9041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Industrial Machinery Mechanics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LT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1,080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1,270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17.6%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13192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35-3011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Bartenders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770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1,010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31.2%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172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338092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35-1012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Supervisors - Food Preparation &amp; Serving Workers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WK EXP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840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990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17.9%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149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23015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35-9021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Dishwashers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600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16.7%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1799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31-1120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Home Health &amp; Personal Care Aides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5,690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6,380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12.1%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386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342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797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75413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35-9031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Hosts &amp; Hostesses: Restaurant, Lounge &amp; Coffee Shop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550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660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20.0%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151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6787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35-3031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Waiters &amp; Waitresses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3,000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3,440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14.7%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236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384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664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99111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53-7062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Laborers &amp; Freight, Stock &amp; Material Movers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5,650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6,180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9.4%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515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826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86085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53-3032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Heavy &amp; Tractor-Trailer Truck Drivers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3,530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3,750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6.2%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149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247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418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84157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35-3023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Fast Food &amp; Counter Workers 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5,470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6,110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11.7%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561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612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1,237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44217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53-7065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Stockers &amp; Order Fillers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3,170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3,410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7.6%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320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531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71406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41-2031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Retail Salespersons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4,970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5,010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279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412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695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92441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41-2011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Cashiers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5,410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5,080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-6.1%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-33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446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502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915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14074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43-9061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   Office Clerks, General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ST OJT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4,290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4,040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-5.8%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-25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227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247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449</a:t>
                      </a:r>
                    </a:p>
                  </a:txBody>
                  <a:tcPr marL="7554" marR="7554" marT="7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89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5205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3C8094E-75C3-DC45-8F2E-10906A26C4DB}" vid="{318D0C9C-F9EF-8F4B-AE7E-87FC25AF48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548DD4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955A6965438B489A7AAD2D9FBF0D79" ma:contentTypeVersion="1" ma:contentTypeDescription="Create a new document." ma:contentTypeScope="" ma:versionID="d66bb30224451c9d22769ef83a5648b5">
  <xsd:schema xmlns:xsd="http://www.w3.org/2001/XMLSchema" xmlns:xs="http://www.w3.org/2001/XMLSchema" xmlns:p="http://schemas.microsoft.com/office/2006/metadata/properties" xmlns:ns1="http://schemas.microsoft.com/sharepoint/v3" xmlns:ns2="6ea33ccd-cebb-4f47-8676-1d27cfbcda92" targetNamespace="http://schemas.microsoft.com/office/2006/metadata/properties" ma:root="true" ma:fieldsID="4a374ea46a926fc4655e8482f5ae0143" ns1:_="" ns2:_="">
    <xsd:import namespace="http://schemas.microsoft.com/sharepoint/v3"/>
    <xsd:import namespace="6ea33ccd-cebb-4f47-8676-1d27cfbcda9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33ccd-cebb-4f47-8676-1d27cfbcda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6ea33ccd-cebb-4f47-8676-1d27cfbcda92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7DFBF4-DCCA-404E-AC72-3FE4AC83B1B6}"/>
</file>

<file path=customXml/itemProps2.xml><?xml version="1.0" encoding="utf-8"?>
<ds:datastoreItem xmlns:ds="http://schemas.openxmlformats.org/officeDocument/2006/customXml" ds:itemID="{C87F4215-C6BB-44A3-9A5E-9446E6835900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0A5AF1-8C57-4290-936E-5FD27C957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5544</TotalTime>
  <Words>1824</Words>
  <Application>Microsoft Office PowerPoint</Application>
  <PresentationFormat>35mm Slides</PresentationFormat>
  <Paragraphs>755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CIDFont+F2</vt:lpstr>
      <vt:lpstr>Gill Sans SemiBold</vt:lpstr>
      <vt:lpstr>Montserrat</vt:lpstr>
      <vt:lpstr>Times New Roman</vt:lpstr>
      <vt:lpstr>Wingdings</vt:lpstr>
      <vt:lpstr>1_Office Theme</vt:lpstr>
      <vt:lpstr>Understanding Demand in a Neighborhood of Make-Believe</vt:lpstr>
      <vt:lpstr>Overview – Projections</vt:lpstr>
      <vt:lpstr>Projections Publications</vt:lpstr>
      <vt:lpstr>Industry Outlook</vt:lpstr>
      <vt:lpstr>Occupational Outlook</vt:lpstr>
      <vt:lpstr>Total Demand by Example</vt:lpstr>
      <vt:lpstr>Educational Requirements for Jobs (2030)</vt:lpstr>
      <vt:lpstr>Westmoreland Fayette WDA Hot Jobs </vt:lpstr>
      <vt:lpstr>Projections  Demand Overview</vt:lpstr>
      <vt:lpstr>PowerPoint Presentation</vt:lpstr>
      <vt:lpstr>PowerPoint Presentation</vt:lpstr>
      <vt:lpstr>Utilizing Job Postings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CWIA Resources</dc:title>
  <dc:creator>DeLellis, Kimberly</dc:creator>
  <cp:lastModifiedBy>Long, Shelli</cp:lastModifiedBy>
  <cp:revision>125</cp:revision>
  <cp:lastPrinted>2024-03-27T16:46:03Z</cp:lastPrinted>
  <dcterms:created xsi:type="dcterms:W3CDTF">2023-04-07T11:27:31Z</dcterms:created>
  <dcterms:modified xsi:type="dcterms:W3CDTF">2024-04-15T13:46:12Z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0x01010050955A6965438B489A7AAD2D9FBF0D79</vt:lpwstr>
  </property>
  <property fmtid="{D5CDD505-2E9C-101B-9397-08002B2CF9AE}" pid="3" name="Order">
    <vt:r8>2800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