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574" r:id="rId6"/>
    <p:sldId id="562" r:id="rId7"/>
    <p:sldId id="570" r:id="rId8"/>
    <p:sldId id="561" r:id="rId9"/>
    <p:sldId id="567" r:id="rId10"/>
    <p:sldId id="578" r:id="rId11"/>
    <p:sldId id="575" r:id="rId12"/>
    <p:sldId id="568" r:id="rId13"/>
    <p:sldId id="572" r:id="rId14"/>
    <p:sldId id="576" r:id="rId15"/>
    <p:sldId id="569" r:id="rId16"/>
    <p:sldId id="573" r:id="rId17"/>
    <p:sldId id="579" r:id="rId18"/>
    <p:sldId id="559" r:id="rId19"/>
    <p:sldId id="560" r:id="rId20"/>
    <p:sldId id="571" r:id="rId21"/>
    <p:sldId id="291" r:id="rId22"/>
  </p:sldIdLst>
  <p:sldSz cx="10287000" cy="6858000" type="35mm"/>
  <p:notesSz cx="7010400" cy="92964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1"/>
    <a:srgbClr val="00194C"/>
    <a:srgbClr val="013657"/>
    <a:srgbClr val="E2B33D"/>
    <a:srgbClr val="FFE89F"/>
    <a:srgbClr val="EAEAEA"/>
    <a:srgbClr val="FFF2C8"/>
    <a:srgbClr val="FFCCCC"/>
    <a:srgbClr val="CCFFCC"/>
    <a:srgbClr val="003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83117" autoAdjust="0"/>
  </p:normalViewPr>
  <p:slideViewPr>
    <p:cSldViewPr snapToGrid="0" showGuides="1">
      <p:cViewPr varScale="1">
        <p:scale>
          <a:sx n="90" d="100"/>
          <a:sy n="90" d="100"/>
        </p:scale>
        <p:origin x="1002" y="90"/>
      </p:cViewPr>
      <p:guideLst>
        <p:guide pos="3240"/>
        <p:guide pos="50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4/11/2024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9468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7459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1536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2476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0602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4270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7566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8220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6052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71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9308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464646"/>
              </a:solidFill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694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3248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739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64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7198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115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308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20">
            <a:extLst>
              <a:ext uri="{FF2B5EF4-FFF2-40B4-BE49-F238E27FC236}">
                <a16:creationId xmlns:a16="http://schemas.microsoft.com/office/drawing/2014/main" id="{B34D1084-A1D5-C566-0346-D77807ABD4FB}"/>
              </a:ext>
            </a:extLst>
          </p:cNvPr>
          <p:cNvSpPr/>
          <p:nvPr userDrawn="1"/>
        </p:nvSpPr>
        <p:spPr>
          <a:xfrm flipV="1">
            <a:off x="0" y="-6"/>
            <a:ext cx="8209747" cy="5404111"/>
          </a:xfrm>
          <a:custGeom>
            <a:avLst/>
            <a:gdLst>
              <a:gd name="connsiteX0" fmla="*/ 0 w 8965121"/>
              <a:gd name="connsiteY0" fmla="*/ 5404111 h 5404111"/>
              <a:gd name="connsiteX1" fmla="*/ 0 w 8965121"/>
              <a:gd name="connsiteY1" fmla="*/ 0 h 5404111"/>
              <a:gd name="connsiteX2" fmla="*/ 8965121 w 8965121"/>
              <a:gd name="connsiteY2" fmla="*/ 5404111 h 5404111"/>
              <a:gd name="connsiteX3" fmla="*/ 0 w 8965121"/>
              <a:gd name="connsiteY3" fmla="*/ 5404111 h 5404111"/>
              <a:gd name="connsiteX0" fmla="*/ 0 w 8209747"/>
              <a:gd name="connsiteY0" fmla="*/ 5404111 h 5404111"/>
              <a:gd name="connsiteX1" fmla="*/ 0 w 8209747"/>
              <a:gd name="connsiteY1" fmla="*/ 0 h 5404111"/>
              <a:gd name="connsiteX2" fmla="*/ 8209747 w 8209747"/>
              <a:gd name="connsiteY2" fmla="*/ 5404111 h 5404111"/>
              <a:gd name="connsiteX3" fmla="*/ 0 w 8209747"/>
              <a:gd name="connsiteY3" fmla="*/ 5404111 h 540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9747" h="5404111">
                <a:moveTo>
                  <a:pt x="0" y="5404111"/>
                </a:moveTo>
                <a:lnTo>
                  <a:pt x="0" y="0"/>
                </a:lnTo>
                <a:lnTo>
                  <a:pt x="8209747" y="5404111"/>
                </a:lnTo>
                <a:lnTo>
                  <a:pt x="0" y="540411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050" y="0"/>
            <a:ext cx="5618461" cy="33440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8319052" y="4708039"/>
            <a:ext cx="1990880" cy="12256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9516" y="2006085"/>
            <a:ext cx="4095202" cy="16162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9088" y="3640999"/>
            <a:ext cx="4095849" cy="12575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25" b="0" i="0" spc="253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85776" indent="0" algn="ctr">
              <a:buNone/>
              <a:defRPr sz="1688"/>
            </a:lvl2pPr>
            <a:lvl3pPr marL="771551" indent="0" algn="ctr">
              <a:buNone/>
              <a:defRPr sz="1519"/>
            </a:lvl3pPr>
            <a:lvl4pPr marL="1157327" indent="0" algn="ctr">
              <a:buNone/>
              <a:defRPr sz="1350"/>
            </a:lvl4pPr>
            <a:lvl5pPr marL="1543103" indent="0" algn="ctr">
              <a:buNone/>
              <a:defRPr sz="1350"/>
            </a:lvl5pPr>
            <a:lvl6pPr marL="1928879" indent="0" algn="ctr">
              <a:buNone/>
              <a:defRPr sz="1350"/>
            </a:lvl6pPr>
            <a:lvl7pPr marL="2314654" indent="0" algn="ctr">
              <a:buNone/>
              <a:defRPr sz="1350"/>
            </a:lvl7pPr>
            <a:lvl8pPr marL="2700430" indent="0" algn="ctr">
              <a:buNone/>
              <a:defRPr sz="1350"/>
            </a:lvl8pPr>
            <a:lvl9pPr marL="3086206" indent="0" algn="ctr">
              <a:buNone/>
              <a:defRPr sz="1350"/>
            </a:lvl9pPr>
          </a:lstStyle>
          <a:p>
            <a:r>
              <a:rPr lang="en-US" noProof="0" dirty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050" y="4733925"/>
            <a:ext cx="1434275" cy="96714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79AC2A93-7A91-A350-2FCF-7DC42EA7FF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205" y="889776"/>
            <a:ext cx="4300295" cy="5078447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359" userDrawn="1">
          <p15:clr>
            <a:srgbClr val="FBAE40"/>
          </p15:clr>
        </p15:guide>
        <p15:guide id="3" pos="117" userDrawn="1">
          <p15:clr>
            <a:srgbClr val="FBAE40"/>
          </p15:clr>
        </p15:guide>
        <p15:guide id="4" orient="horz" pos="4179" userDrawn="1">
          <p15:clr>
            <a:srgbClr val="FBAE40"/>
          </p15:clr>
        </p15:guide>
        <p15:guide id="5" orient="horz" pos="143" userDrawn="1">
          <p15:clr>
            <a:srgbClr val="FBAE40"/>
          </p15:clr>
        </p15:guide>
        <p15:guide id="6" pos="2073" userDrawn="1">
          <p15:clr>
            <a:srgbClr val="FBAE40"/>
          </p15:clr>
        </p15:guide>
        <p15:guide id="7" pos="37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8965121" cy="540411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1" y="0"/>
            <a:ext cx="5088392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7380" y="3924299"/>
            <a:ext cx="2689622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9516" y="2006085"/>
            <a:ext cx="4095202" cy="16162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79088" y="3640999"/>
            <a:ext cx="4095849" cy="12575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25" b="0" i="0" spc="253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85776" indent="0" algn="ctr">
              <a:buNone/>
              <a:defRPr sz="1688"/>
            </a:lvl2pPr>
            <a:lvl3pPr marL="771551" indent="0" algn="ctr">
              <a:buNone/>
              <a:defRPr sz="1519"/>
            </a:lvl3pPr>
            <a:lvl4pPr marL="1157327" indent="0" algn="ctr">
              <a:buNone/>
              <a:defRPr sz="1350"/>
            </a:lvl4pPr>
            <a:lvl5pPr marL="1543103" indent="0" algn="ctr">
              <a:buNone/>
              <a:defRPr sz="1350"/>
            </a:lvl5pPr>
            <a:lvl6pPr marL="1928879" indent="0" algn="ctr">
              <a:buNone/>
              <a:defRPr sz="1350"/>
            </a:lvl6pPr>
            <a:lvl7pPr marL="2314654" indent="0" algn="ctr">
              <a:buNone/>
              <a:defRPr sz="1350"/>
            </a:lvl7pPr>
            <a:lvl8pPr marL="2700430" indent="0" algn="ctr">
              <a:buNone/>
              <a:defRPr sz="1350"/>
            </a:lvl8pPr>
            <a:lvl9pPr marL="3086206" indent="0" algn="ctr">
              <a:buNone/>
              <a:defRPr sz="135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050" y="4700018"/>
            <a:ext cx="1619822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22F2CC8-95CB-F996-C4D4-B2B222FD40D7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339347" y="96205"/>
            <a:ext cx="849654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359" userDrawn="1">
          <p15:clr>
            <a:srgbClr val="FBAE40"/>
          </p15:clr>
        </p15:guide>
        <p15:guide id="3" pos="117" userDrawn="1">
          <p15:clr>
            <a:srgbClr val="FBAE40"/>
          </p15:clr>
        </p15:guide>
        <p15:guide id="4" orient="horz" pos="4179" userDrawn="1">
          <p15:clr>
            <a:srgbClr val="FBAE40"/>
          </p15:clr>
        </p15:guide>
        <p15:guide id="5" orient="horz" pos="143" userDrawn="1">
          <p15:clr>
            <a:srgbClr val="FBAE40"/>
          </p15:clr>
        </p15:guide>
        <p15:guide id="6" pos="2073" userDrawn="1">
          <p15:clr>
            <a:srgbClr val="FBAE40"/>
          </p15:clr>
        </p15:guide>
        <p15:guide id="7" pos="37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8965121" cy="4946911"/>
          </a:xfrm>
          <a:custGeom>
            <a:avLst/>
            <a:gdLst>
              <a:gd name="connsiteX0" fmla="*/ 0 w 8965121"/>
              <a:gd name="connsiteY0" fmla="*/ 5404111 h 5404111"/>
              <a:gd name="connsiteX1" fmla="*/ 0 w 8965121"/>
              <a:gd name="connsiteY1" fmla="*/ 0 h 5404111"/>
              <a:gd name="connsiteX2" fmla="*/ 8965121 w 8965121"/>
              <a:gd name="connsiteY2" fmla="*/ 5404111 h 5404111"/>
              <a:gd name="connsiteX3" fmla="*/ 0 w 8965121"/>
              <a:gd name="connsiteY3" fmla="*/ 5404111 h 5404111"/>
              <a:gd name="connsiteX0" fmla="*/ 0 w 8965121"/>
              <a:gd name="connsiteY0" fmla="*/ 5086611 h 5086611"/>
              <a:gd name="connsiteX1" fmla="*/ 0 w 8965121"/>
              <a:gd name="connsiteY1" fmla="*/ 0 h 5086611"/>
              <a:gd name="connsiteX2" fmla="*/ 8965121 w 8965121"/>
              <a:gd name="connsiteY2" fmla="*/ 5086611 h 5086611"/>
              <a:gd name="connsiteX3" fmla="*/ 0 w 8965121"/>
              <a:gd name="connsiteY3" fmla="*/ 5086611 h 5086611"/>
              <a:gd name="connsiteX0" fmla="*/ 0 w 8965121"/>
              <a:gd name="connsiteY0" fmla="*/ 4946911 h 4946911"/>
              <a:gd name="connsiteX1" fmla="*/ 0 w 8965121"/>
              <a:gd name="connsiteY1" fmla="*/ 0 h 4946911"/>
              <a:gd name="connsiteX2" fmla="*/ 8965121 w 8965121"/>
              <a:gd name="connsiteY2" fmla="*/ 4946911 h 4946911"/>
              <a:gd name="connsiteX3" fmla="*/ 0 w 8965121"/>
              <a:gd name="connsiteY3" fmla="*/ 4946911 h 494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5121" h="4946911">
                <a:moveTo>
                  <a:pt x="0" y="4946911"/>
                </a:moveTo>
                <a:lnTo>
                  <a:pt x="0" y="0"/>
                </a:lnTo>
                <a:lnTo>
                  <a:pt x="8965121" y="4946911"/>
                </a:lnTo>
                <a:lnTo>
                  <a:pt x="0" y="494691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1" y="1010090"/>
            <a:ext cx="1506311" cy="9075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1994" y="1987423"/>
            <a:ext cx="4144190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1994" y="3792047"/>
            <a:ext cx="4144190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88" b="0" i="0" spc="253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85776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5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0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87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65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3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0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7380" y="3924299"/>
            <a:ext cx="2689622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185147" y="646422"/>
            <a:ext cx="5681005" cy="30492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55A580-AFFA-3B00-902E-2AF85E14B5D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339347" y="96205"/>
            <a:ext cx="849654" cy="850392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C0155AC6-6A7A-B579-7975-CA1FF68AB61C}"/>
              </a:ext>
            </a:extLst>
          </p:cNvPr>
          <p:cNvSpPr/>
          <p:nvPr userDrawn="1"/>
        </p:nvSpPr>
        <p:spPr>
          <a:xfrm rot="19958790">
            <a:off x="-583764" y="3532950"/>
            <a:ext cx="3257013" cy="1746952"/>
          </a:xfrm>
          <a:prstGeom prst="parallelogram">
            <a:avLst>
              <a:gd name="adj" fmla="val 517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541BF5-2484-9A3F-38D2-FDD565182037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136825"/>
            <a:ext cx="1664946" cy="86389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>
            <a:extLst>
              <a:ext uri="{FF2B5EF4-FFF2-40B4-BE49-F238E27FC236}">
                <a16:creationId xmlns:a16="http://schemas.microsoft.com/office/drawing/2014/main" id="{587352C5-5EDB-BCDB-44CC-8D1DD72D0592}"/>
              </a:ext>
            </a:extLst>
          </p:cNvPr>
          <p:cNvSpPr/>
          <p:nvPr userDrawn="1"/>
        </p:nvSpPr>
        <p:spPr>
          <a:xfrm rot="19958790">
            <a:off x="-117309" y="3407046"/>
            <a:ext cx="121364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sp>
        <p:nvSpPr>
          <p:cNvPr id="7" name="Parallelogram 24">
            <a:extLst>
              <a:ext uri="{FF2B5EF4-FFF2-40B4-BE49-F238E27FC236}">
                <a16:creationId xmlns:a16="http://schemas.microsoft.com/office/drawing/2014/main" id="{81747C8E-8ABA-DFC2-808F-68BD4C5DEF11}"/>
              </a:ext>
            </a:extLst>
          </p:cNvPr>
          <p:cNvSpPr/>
          <p:nvPr userDrawn="1"/>
        </p:nvSpPr>
        <p:spPr>
          <a:xfrm>
            <a:off x="6833324" y="-6"/>
            <a:ext cx="1753267" cy="758694"/>
          </a:xfrm>
          <a:custGeom>
            <a:avLst/>
            <a:gdLst>
              <a:gd name="connsiteX0" fmla="*/ 0 w 1905667"/>
              <a:gd name="connsiteY0" fmla="*/ 742819 h 742819"/>
              <a:gd name="connsiteX1" fmla="*/ 1454811 w 1905667"/>
              <a:gd name="connsiteY1" fmla="*/ 0 h 742819"/>
              <a:gd name="connsiteX2" fmla="*/ 1905667 w 1905667"/>
              <a:gd name="connsiteY2" fmla="*/ 0 h 742819"/>
              <a:gd name="connsiteX3" fmla="*/ 450856 w 1905667"/>
              <a:gd name="connsiteY3" fmla="*/ 742819 h 742819"/>
              <a:gd name="connsiteX4" fmla="*/ 0 w 1905667"/>
              <a:gd name="connsiteY4" fmla="*/ 742819 h 742819"/>
              <a:gd name="connsiteX0" fmla="*/ 0 w 1905667"/>
              <a:gd name="connsiteY0" fmla="*/ 742819 h 758694"/>
              <a:gd name="connsiteX1" fmla="*/ 1454811 w 1905667"/>
              <a:gd name="connsiteY1" fmla="*/ 0 h 758694"/>
              <a:gd name="connsiteX2" fmla="*/ 1905667 w 1905667"/>
              <a:gd name="connsiteY2" fmla="*/ 0 h 758694"/>
              <a:gd name="connsiteX3" fmla="*/ 663581 w 1905667"/>
              <a:gd name="connsiteY3" fmla="*/ 758694 h 758694"/>
              <a:gd name="connsiteX4" fmla="*/ 0 w 1905667"/>
              <a:gd name="connsiteY4" fmla="*/ 742819 h 758694"/>
              <a:gd name="connsiteX0" fmla="*/ 0 w 1753267"/>
              <a:gd name="connsiteY0" fmla="*/ 742819 h 758694"/>
              <a:gd name="connsiteX1" fmla="*/ 1302411 w 1753267"/>
              <a:gd name="connsiteY1" fmla="*/ 0 h 758694"/>
              <a:gd name="connsiteX2" fmla="*/ 1753267 w 1753267"/>
              <a:gd name="connsiteY2" fmla="*/ 0 h 758694"/>
              <a:gd name="connsiteX3" fmla="*/ 511181 w 1753267"/>
              <a:gd name="connsiteY3" fmla="*/ 758694 h 758694"/>
              <a:gd name="connsiteX4" fmla="*/ 0 w 1753267"/>
              <a:gd name="connsiteY4" fmla="*/ 742819 h 7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3267" h="758694">
                <a:moveTo>
                  <a:pt x="0" y="742819"/>
                </a:moveTo>
                <a:lnTo>
                  <a:pt x="1302411" y="0"/>
                </a:lnTo>
                <a:lnTo>
                  <a:pt x="1753267" y="0"/>
                </a:lnTo>
                <a:lnTo>
                  <a:pt x="511181" y="758694"/>
                </a:lnTo>
                <a:lnTo>
                  <a:pt x="0" y="74281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40" noProof="0" dirty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121" userDrawn="1">
          <p15:clr>
            <a:srgbClr val="FBAE40"/>
          </p15:clr>
        </p15:guide>
        <p15:guide id="4" orient="horz" pos="4171" userDrawn="1">
          <p15:clr>
            <a:srgbClr val="FBAE40"/>
          </p15:clr>
        </p15:guide>
        <p15:guide id="5" pos="6359" userDrawn="1">
          <p15:clr>
            <a:srgbClr val="FBAE40"/>
          </p15:clr>
        </p15:guide>
        <p15:guide id="6" orient="horz" pos="14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35" y="209030"/>
            <a:ext cx="7031157" cy="1147969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34" y="1671927"/>
            <a:ext cx="9142135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19110E-CC1D-25EA-06A9-EC25883AB4B1}"/>
              </a:ext>
            </a:extLst>
          </p:cNvPr>
          <p:cNvGrpSpPr/>
          <p:nvPr userDrawn="1"/>
        </p:nvGrpSpPr>
        <p:grpSpPr>
          <a:xfrm flipH="1">
            <a:off x="6379871" y="-754"/>
            <a:ext cx="4129737" cy="3541764"/>
            <a:chOff x="-254790" y="-722"/>
            <a:chExt cx="4894503" cy="3367992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0D733621-FC7E-A51E-78D3-F8DDBECA9CE8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CD3A86-0792-C310-C9B9-F95050231B4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0772" y="-722"/>
              <a:ext cx="1251788" cy="9169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29">
              <a:extLst>
                <a:ext uri="{FF2B5EF4-FFF2-40B4-BE49-F238E27FC236}">
                  <a16:creationId xmlns:a16="http://schemas.microsoft.com/office/drawing/2014/main" id="{51F934C5-7B26-18AB-4C60-214CA8A5CDF9}"/>
                </a:ext>
              </a:extLst>
            </p:cNvPr>
            <p:cNvSpPr/>
            <p:nvPr userDrawn="1"/>
          </p:nvSpPr>
          <p:spPr>
            <a:xfrm rot="19036987">
              <a:off x="-254790" y="1169004"/>
              <a:ext cx="1398209" cy="203046"/>
            </a:xfrm>
            <a:custGeom>
              <a:avLst/>
              <a:gdLst>
                <a:gd name="connsiteX0" fmla="*/ 0 w 1142773"/>
                <a:gd name="connsiteY0" fmla="*/ 226087 h 226087"/>
                <a:gd name="connsiteX1" fmla="*/ 162789 w 1142773"/>
                <a:gd name="connsiteY1" fmla="*/ 0 h 226087"/>
                <a:gd name="connsiteX2" fmla="*/ 1142773 w 1142773"/>
                <a:gd name="connsiteY2" fmla="*/ 0 h 226087"/>
                <a:gd name="connsiteX3" fmla="*/ 979984 w 1142773"/>
                <a:gd name="connsiteY3" fmla="*/ 226087 h 226087"/>
                <a:gd name="connsiteX4" fmla="*/ 0 w 1142773"/>
                <a:gd name="connsiteY4" fmla="*/ 226087 h 226087"/>
                <a:gd name="connsiteX0" fmla="*/ 0 w 1179739"/>
                <a:gd name="connsiteY0" fmla="*/ 200600 h 226087"/>
                <a:gd name="connsiteX1" fmla="*/ 199755 w 1179739"/>
                <a:gd name="connsiteY1" fmla="*/ 0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26087"/>
                <a:gd name="connsiteX1" fmla="*/ 186474 w 1179739"/>
                <a:gd name="connsiteY1" fmla="*/ 5023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16935"/>
                <a:gd name="connsiteX1" fmla="*/ 186474 w 1179739"/>
                <a:gd name="connsiteY1" fmla="*/ 5023 h 216935"/>
                <a:gd name="connsiteX2" fmla="*/ 1179739 w 1179739"/>
                <a:gd name="connsiteY2" fmla="*/ 0 h 216935"/>
                <a:gd name="connsiteX3" fmla="*/ 1021077 w 1179739"/>
                <a:gd name="connsiteY3" fmla="*/ 216935 h 216935"/>
                <a:gd name="connsiteX4" fmla="*/ 0 w 1179739"/>
                <a:gd name="connsiteY4" fmla="*/ 200600 h 216935"/>
                <a:gd name="connsiteX0" fmla="*/ 0 w 1179739"/>
                <a:gd name="connsiteY0" fmla="*/ 200600 h 213522"/>
                <a:gd name="connsiteX1" fmla="*/ 186474 w 1179739"/>
                <a:gd name="connsiteY1" fmla="*/ 5023 h 213522"/>
                <a:gd name="connsiteX2" fmla="*/ 1179739 w 1179739"/>
                <a:gd name="connsiteY2" fmla="*/ 0 h 213522"/>
                <a:gd name="connsiteX3" fmla="*/ 993979 w 1179739"/>
                <a:gd name="connsiteY3" fmla="*/ 213522 h 213522"/>
                <a:gd name="connsiteX4" fmla="*/ 0 w 1179739"/>
                <a:gd name="connsiteY4" fmla="*/ 200600 h 2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39" h="213522">
                  <a:moveTo>
                    <a:pt x="0" y="200600"/>
                  </a:moveTo>
                  <a:lnTo>
                    <a:pt x="186474" y="5023"/>
                  </a:lnTo>
                  <a:lnTo>
                    <a:pt x="1179739" y="0"/>
                  </a:lnTo>
                  <a:lnTo>
                    <a:pt x="993979" y="213522"/>
                  </a:lnTo>
                  <a:lnTo>
                    <a:pt x="0" y="200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9" name="Parallelogram 35">
            <a:extLst>
              <a:ext uri="{FF2B5EF4-FFF2-40B4-BE49-F238E27FC236}">
                <a16:creationId xmlns:a16="http://schemas.microsoft.com/office/drawing/2014/main" id="{FA224BD3-3D9F-5B90-92D6-1CCF2077CB2E}"/>
              </a:ext>
            </a:extLst>
          </p:cNvPr>
          <p:cNvSpPr/>
          <p:nvPr userDrawn="1"/>
        </p:nvSpPr>
        <p:spPr>
          <a:xfrm flipH="1">
            <a:off x="5807358" y="-754"/>
            <a:ext cx="1050397" cy="639819"/>
          </a:xfrm>
          <a:custGeom>
            <a:avLst/>
            <a:gdLst>
              <a:gd name="connsiteX0" fmla="*/ 0 w 1221581"/>
              <a:gd name="connsiteY0" fmla="*/ 639064 h 639064"/>
              <a:gd name="connsiteX1" fmla="*/ 866679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221581"/>
              <a:gd name="connsiteY0" fmla="*/ 639064 h 639064"/>
              <a:gd name="connsiteX1" fmla="*/ 710371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057458"/>
              <a:gd name="connsiteY0" fmla="*/ 646880 h 646880"/>
              <a:gd name="connsiteX1" fmla="*/ 710371 w 1057458"/>
              <a:gd name="connsiteY1" fmla="*/ 7816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15632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8571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0397"/>
              <a:gd name="connsiteY0" fmla="*/ 639819 h 639819"/>
              <a:gd name="connsiteX1" fmla="*/ 694740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397" h="639819">
                <a:moveTo>
                  <a:pt x="0" y="639819"/>
                </a:moveTo>
                <a:lnTo>
                  <a:pt x="701801" y="1510"/>
                </a:lnTo>
                <a:lnTo>
                  <a:pt x="1050397" y="0"/>
                </a:lnTo>
                <a:lnTo>
                  <a:pt x="354902" y="639819"/>
                </a:lnTo>
                <a:lnTo>
                  <a:pt x="0" y="6398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D3173-C0AA-FB8B-F487-21D0723FD73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405258" y="79319"/>
            <a:ext cx="753378" cy="75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F39EDF-8A1C-6153-81D9-49C93A5CC50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15214" y="4994268"/>
            <a:ext cx="1214622" cy="13620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332" userDrawn="1">
          <p15:clr>
            <a:srgbClr val="FBAE40"/>
          </p15:clr>
        </p15:guide>
        <p15:guide id="4" pos="6263" userDrawn="1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36" y="209030"/>
            <a:ext cx="5582258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713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923" y="1651047"/>
            <a:ext cx="4371975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1651047"/>
            <a:ext cx="4371975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1BCACB-5FBB-F78C-C631-0FB81DE15AC7}"/>
              </a:ext>
            </a:extLst>
          </p:cNvPr>
          <p:cNvGrpSpPr/>
          <p:nvPr userDrawn="1"/>
        </p:nvGrpSpPr>
        <p:grpSpPr>
          <a:xfrm flipH="1">
            <a:off x="6379871" y="-754"/>
            <a:ext cx="4129737" cy="3541764"/>
            <a:chOff x="-254790" y="-722"/>
            <a:chExt cx="4894503" cy="3367992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8EAB7E87-F9C8-875A-2651-2A4477666986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C9232C-5891-739A-8F0A-40C9639D8E5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0772" y="-722"/>
              <a:ext cx="1251788" cy="9169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29">
              <a:extLst>
                <a:ext uri="{FF2B5EF4-FFF2-40B4-BE49-F238E27FC236}">
                  <a16:creationId xmlns:a16="http://schemas.microsoft.com/office/drawing/2014/main" id="{1252870F-D3AD-BB76-F08D-FFC4F76F8EA6}"/>
                </a:ext>
              </a:extLst>
            </p:cNvPr>
            <p:cNvSpPr/>
            <p:nvPr userDrawn="1"/>
          </p:nvSpPr>
          <p:spPr>
            <a:xfrm rot="19036987">
              <a:off x="-254790" y="1169004"/>
              <a:ext cx="1398209" cy="203046"/>
            </a:xfrm>
            <a:custGeom>
              <a:avLst/>
              <a:gdLst>
                <a:gd name="connsiteX0" fmla="*/ 0 w 1142773"/>
                <a:gd name="connsiteY0" fmla="*/ 226087 h 226087"/>
                <a:gd name="connsiteX1" fmla="*/ 162789 w 1142773"/>
                <a:gd name="connsiteY1" fmla="*/ 0 h 226087"/>
                <a:gd name="connsiteX2" fmla="*/ 1142773 w 1142773"/>
                <a:gd name="connsiteY2" fmla="*/ 0 h 226087"/>
                <a:gd name="connsiteX3" fmla="*/ 979984 w 1142773"/>
                <a:gd name="connsiteY3" fmla="*/ 226087 h 226087"/>
                <a:gd name="connsiteX4" fmla="*/ 0 w 1142773"/>
                <a:gd name="connsiteY4" fmla="*/ 226087 h 226087"/>
                <a:gd name="connsiteX0" fmla="*/ 0 w 1179739"/>
                <a:gd name="connsiteY0" fmla="*/ 200600 h 226087"/>
                <a:gd name="connsiteX1" fmla="*/ 199755 w 1179739"/>
                <a:gd name="connsiteY1" fmla="*/ 0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26087"/>
                <a:gd name="connsiteX1" fmla="*/ 186474 w 1179739"/>
                <a:gd name="connsiteY1" fmla="*/ 5023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16935"/>
                <a:gd name="connsiteX1" fmla="*/ 186474 w 1179739"/>
                <a:gd name="connsiteY1" fmla="*/ 5023 h 216935"/>
                <a:gd name="connsiteX2" fmla="*/ 1179739 w 1179739"/>
                <a:gd name="connsiteY2" fmla="*/ 0 h 216935"/>
                <a:gd name="connsiteX3" fmla="*/ 1021077 w 1179739"/>
                <a:gd name="connsiteY3" fmla="*/ 216935 h 216935"/>
                <a:gd name="connsiteX4" fmla="*/ 0 w 1179739"/>
                <a:gd name="connsiteY4" fmla="*/ 200600 h 216935"/>
                <a:gd name="connsiteX0" fmla="*/ 0 w 1179739"/>
                <a:gd name="connsiteY0" fmla="*/ 200600 h 213522"/>
                <a:gd name="connsiteX1" fmla="*/ 186474 w 1179739"/>
                <a:gd name="connsiteY1" fmla="*/ 5023 h 213522"/>
                <a:gd name="connsiteX2" fmla="*/ 1179739 w 1179739"/>
                <a:gd name="connsiteY2" fmla="*/ 0 h 213522"/>
                <a:gd name="connsiteX3" fmla="*/ 993979 w 1179739"/>
                <a:gd name="connsiteY3" fmla="*/ 213522 h 213522"/>
                <a:gd name="connsiteX4" fmla="*/ 0 w 1179739"/>
                <a:gd name="connsiteY4" fmla="*/ 200600 h 2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39" h="213522">
                  <a:moveTo>
                    <a:pt x="0" y="200600"/>
                  </a:moveTo>
                  <a:lnTo>
                    <a:pt x="186474" y="5023"/>
                  </a:lnTo>
                  <a:lnTo>
                    <a:pt x="1179739" y="0"/>
                  </a:lnTo>
                  <a:lnTo>
                    <a:pt x="993979" y="213522"/>
                  </a:lnTo>
                  <a:lnTo>
                    <a:pt x="0" y="200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9" name="Parallelogram 35">
            <a:extLst>
              <a:ext uri="{FF2B5EF4-FFF2-40B4-BE49-F238E27FC236}">
                <a16:creationId xmlns:a16="http://schemas.microsoft.com/office/drawing/2014/main" id="{1AEBB3BF-91C4-5B05-54F0-32175F05E2F7}"/>
              </a:ext>
            </a:extLst>
          </p:cNvPr>
          <p:cNvSpPr/>
          <p:nvPr userDrawn="1"/>
        </p:nvSpPr>
        <p:spPr>
          <a:xfrm flipH="1">
            <a:off x="5807358" y="-754"/>
            <a:ext cx="1050397" cy="639819"/>
          </a:xfrm>
          <a:custGeom>
            <a:avLst/>
            <a:gdLst>
              <a:gd name="connsiteX0" fmla="*/ 0 w 1221581"/>
              <a:gd name="connsiteY0" fmla="*/ 639064 h 639064"/>
              <a:gd name="connsiteX1" fmla="*/ 866679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221581"/>
              <a:gd name="connsiteY0" fmla="*/ 639064 h 639064"/>
              <a:gd name="connsiteX1" fmla="*/ 710371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057458"/>
              <a:gd name="connsiteY0" fmla="*/ 646880 h 646880"/>
              <a:gd name="connsiteX1" fmla="*/ 710371 w 1057458"/>
              <a:gd name="connsiteY1" fmla="*/ 7816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15632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8571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0397"/>
              <a:gd name="connsiteY0" fmla="*/ 639819 h 639819"/>
              <a:gd name="connsiteX1" fmla="*/ 694740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397" h="639819">
                <a:moveTo>
                  <a:pt x="0" y="639819"/>
                </a:moveTo>
                <a:lnTo>
                  <a:pt x="701801" y="1510"/>
                </a:lnTo>
                <a:lnTo>
                  <a:pt x="1050397" y="0"/>
                </a:lnTo>
                <a:lnTo>
                  <a:pt x="354902" y="639819"/>
                </a:lnTo>
                <a:lnTo>
                  <a:pt x="0" y="6398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DBC63D-45B9-05F5-393F-5E8D3D384312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405258" y="79319"/>
            <a:ext cx="753378" cy="75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D14115-85A5-379D-BCA9-2FEC7164915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15214" y="4994268"/>
            <a:ext cx="1214622" cy="13620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332" userDrawn="1">
          <p15:clr>
            <a:srgbClr val="FBAE40"/>
          </p15:clr>
        </p15:guide>
        <p15:guide id="4" pos="6263" userDrawn="1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35" y="209030"/>
            <a:ext cx="7031157" cy="1147969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636" y="1681163"/>
            <a:ext cx="454148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192888" lvl="0" indent="-192888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5" y="1681163"/>
            <a:ext cx="437331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25" b="1">
                <a:solidFill>
                  <a:schemeClr val="accent6"/>
                </a:solidFill>
              </a:defRPr>
            </a:lvl1pPr>
            <a:lvl2pPr marL="385776" indent="0">
              <a:buNone/>
              <a:defRPr sz="1688" b="1"/>
            </a:lvl2pPr>
            <a:lvl3pPr marL="771551" indent="0">
              <a:buNone/>
              <a:defRPr sz="1519" b="1"/>
            </a:lvl3pPr>
            <a:lvl4pPr marL="1157327" indent="0">
              <a:buNone/>
              <a:defRPr sz="1350" b="1"/>
            </a:lvl4pPr>
            <a:lvl5pPr marL="1543103" indent="0">
              <a:buNone/>
              <a:defRPr sz="1350" b="1"/>
            </a:lvl5pPr>
            <a:lvl6pPr marL="1928879" indent="0">
              <a:buNone/>
              <a:defRPr sz="1350" b="1"/>
            </a:lvl6pPr>
            <a:lvl7pPr marL="2314654" indent="0">
              <a:buNone/>
              <a:defRPr sz="1350" b="1"/>
            </a:lvl7pPr>
            <a:lvl8pPr marL="2700430" indent="0">
              <a:buNone/>
              <a:defRPr sz="1350" b="1"/>
            </a:lvl8pPr>
            <a:lvl9pPr marL="3086206" indent="0">
              <a:buNone/>
              <a:defRPr sz="135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5" y="2505075"/>
            <a:ext cx="4373315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636" y="2505075"/>
            <a:ext cx="4549288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AB532F-A426-3FD5-F285-14F347647238}"/>
              </a:ext>
            </a:extLst>
          </p:cNvPr>
          <p:cNvGrpSpPr/>
          <p:nvPr userDrawn="1"/>
        </p:nvGrpSpPr>
        <p:grpSpPr>
          <a:xfrm flipH="1">
            <a:off x="6379871" y="-754"/>
            <a:ext cx="4129737" cy="3541764"/>
            <a:chOff x="-254790" y="-722"/>
            <a:chExt cx="4894503" cy="3367992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D139D55A-532F-0389-A11D-4DEC88CD9463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CCCD45-B4D8-92BF-C68C-922AB01134E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0772" y="-722"/>
              <a:ext cx="1251788" cy="9169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29">
              <a:extLst>
                <a:ext uri="{FF2B5EF4-FFF2-40B4-BE49-F238E27FC236}">
                  <a16:creationId xmlns:a16="http://schemas.microsoft.com/office/drawing/2014/main" id="{A9BC1E1C-967C-15BD-5AC7-A785E7556E78}"/>
                </a:ext>
              </a:extLst>
            </p:cNvPr>
            <p:cNvSpPr/>
            <p:nvPr userDrawn="1"/>
          </p:nvSpPr>
          <p:spPr>
            <a:xfrm rot="19036987">
              <a:off x="-254790" y="1169004"/>
              <a:ext cx="1398209" cy="203046"/>
            </a:xfrm>
            <a:custGeom>
              <a:avLst/>
              <a:gdLst>
                <a:gd name="connsiteX0" fmla="*/ 0 w 1142773"/>
                <a:gd name="connsiteY0" fmla="*/ 226087 h 226087"/>
                <a:gd name="connsiteX1" fmla="*/ 162789 w 1142773"/>
                <a:gd name="connsiteY1" fmla="*/ 0 h 226087"/>
                <a:gd name="connsiteX2" fmla="*/ 1142773 w 1142773"/>
                <a:gd name="connsiteY2" fmla="*/ 0 h 226087"/>
                <a:gd name="connsiteX3" fmla="*/ 979984 w 1142773"/>
                <a:gd name="connsiteY3" fmla="*/ 226087 h 226087"/>
                <a:gd name="connsiteX4" fmla="*/ 0 w 1142773"/>
                <a:gd name="connsiteY4" fmla="*/ 226087 h 226087"/>
                <a:gd name="connsiteX0" fmla="*/ 0 w 1179739"/>
                <a:gd name="connsiteY0" fmla="*/ 200600 h 226087"/>
                <a:gd name="connsiteX1" fmla="*/ 199755 w 1179739"/>
                <a:gd name="connsiteY1" fmla="*/ 0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26087"/>
                <a:gd name="connsiteX1" fmla="*/ 186474 w 1179739"/>
                <a:gd name="connsiteY1" fmla="*/ 5023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16935"/>
                <a:gd name="connsiteX1" fmla="*/ 186474 w 1179739"/>
                <a:gd name="connsiteY1" fmla="*/ 5023 h 216935"/>
                <a:gd name="connsiteX2" fmla="*/ 1179739 w 1179739"/>
                <a:gd name="connsiteY2" fmla="*/ 0 h 216935"/>
                <a:gd name="connsiteX3" fmla="*/ 1021077 w 1179739"/>
                <a:gd name="connsiteY3" fmla="*/ 216935 h 216935"/>
                <a:gd name="connsiteX4" fmla="*/ 0 w 1179739"/>
                <a:gd name="connsiteY4" fmla="*/ 200600 h 216935"/>
                <a:gd name="connsiteX0" fmla="*/ 0 w 1179739"/>
                <a:gd name="connsiteY0" fmla="*/ 200600 h 213522"/>
                <a:gd name="connsiteX1" fmla="*/ 186474 w 1179739"/>
                <a:gd name="connsiteY1" fmla="*/ 5023 h 213522"/>
                <a:gd name="connsiteX2" fmla="*/ 1179739 w 1179739"/>
                <a:gd name="connsiteY2" fmla="*/ 0 h 213522"/>
                <a:gd name="connsiteX3" fmla="*/ 993979 w 1179739"/>
                <a:gd name="connsiteY3" fmla="*/ 213522 h 213522"/>
                <a:gd name="connsiteX4" fmla="*/ 0 w 1179739"/>
                <a:gd name="connsiteY4" fmla="*/ 200600 h 2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39" h="213522">
                  <a:moveTo>
                    <a:pt x="0" y="200600"/>
                  </a:moveTo>
                  <a:lnTo>
                    <a:pt x="186474" y="5023"/>
                  </a:lnTo>
                  <a:lnTo>
                    <a:pt x="1179739" y="0"/>
                  </a:lnTo>
                  <a:lnTo>
                    <a:pt x="993979" y="213522"/>
                  </a:lnTo>
                  <a:lnTo>
                    <a:pt x="0" y="200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9" name="Parallelogram 35">
            <a:extLst>
              <a:ext uri="{FF2B5EF4-FFF2-40B4-BE49-F238E27FC236}">
                <a16:creationId xmlns:a16="http://schemas.microsoft.com/office/drawing/2014/main" id="{680EEFD3-9BA0-C291-77E1-7C4BED99945F}"/>
              </a:ext>
            </a:extLst>
          </p:cNvPr>
          <p:cNvSpPr/>
          <p:nvPr userDrawn="1"/>
        </p:nvSpPr>
        <p:spPr>
          <a:xfrm flipH="1">
            <a:off x="5807358" y="-754"/>
            <a:ext cx="1050397" cy="639819"/>
          </a:xfrm>
          <a:custGeom>
            <a:avLst/>
            <a:gdLst>
              <a:gd name="connsiteX0" fmla="*/ 0 w 1221581"/>
              <a:gd name="connsiteY0" fmla="*/ 639064 h 639064"/>
              <a:gd name="connsiteX1" fmla="*/ 866679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221581"/>
              <a:gd name="connsiteY0" fmla="*/ 639064 h 639064"/>
              <a:gd name="connsiteX1" fmla="*/ 710371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057458"/>
              <a:gd name="connsiteY0" fmla="*/ 646880 h 646880"/>
              <a:gd name="connsiteX1" fmla="*/ 710371 w 1057458"/>
              <a:gd name="connsiteY1" fmla="*/ 7816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15632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8571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0397"/>
              <a:gd name="connsiteY0" fmla="*/ 639819 h 639819"/>
              <a:gd name="connsiteX1" fmla="*/ 694740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397" h="639819">
                <a:moveTo>
                  <a:pt x="0" y="639819"/>
                </a:moveTo>
                <a:lnTo>
                  <a:pt x="701801" y="1510"/>
                </a:lnTo>
                <a:lnTo>
                  <a:pt x="1050397" y="0"/>
                </a:lnTo>
                <a:lnTo>
                  <a:pt x="354902" y="639819"/>
                </a:lnTo>
                <a:lnTo>
                  <a:pt x="0" y="6398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C44A3-A6B2-6FE0-AAE7-7223385AC11C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405258" y="79319"/>
            <a:ext cx="753378" cy="75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0C73E2-6A58-7E35-60BB-104171E0DB6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15214" y="4994268"/>
            <a:ext cx="1214622" cy="13620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332" userDrawn="1">
          <p15:clr>
            <a:srgbClr val="FBAE40"/>
          </p15:clr>
        </p15:guide>
        <p15:guide id="4" pos="6263" userDrawn="1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8965121" cy="540411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1" y="0"/>
            <a:ext cx="5088392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7378" y="4943476"/>
            <a:ext cx="2689622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800" y="4374039"/>
            <a:ext cx="4481592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050" y="4700018"/>
            <a:ext cx="1619822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800" y="5701071"/>
            <a:ext cx="4481592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350">
                <a:solidFill>
                  <a:schemeClr val="accent6"/>
                </a:solidFill>
              </a:defRPr>
            </a:lvl1pPr>
            <a:lvl2pPr marL="385776" indent="0">
              <a:buNone/>
              <a:defRPr sz="1181"/>
            </a:lvl2pPr>
            <a:lvl3pPr marL="771551" indent="0">
              <a:buNone/>
              <a:defRPr sz="1013"/>
            </a:lvl3pPr>
            <a:lvl4pPr marL="1157327" indent="0">
              <a:buNone/>
              <a:defRPr sz="844"/>
            </a:lvl4pPr>
            <a:lvl5pPr marL="1543103" indent="0">
              <a:buNone/>
              <a:defRPr sz="844"/>
            </a:lvl5pPr>
            <a:lvl6pPr marL="1928879" indent="0">
              <a:buNone/>
              <a:defRPr sz="844"/>
            </a:lvl6pPr>
            <a:lvl7pPr marL="2314654" indent="0">
              <a:buNone/>
              <a:defRPr sz="844"/>
            </a:lvl7pPr>
            <a:lvl8pPr marL="2700430" indent="0">
              <a:buNone/>
              <a:defRPr sz="844"/>
            </a:lvl8pPr>
            <a:lvl9pPr marL="3086206" indent="0">
              <a:buNone/>
              <a:defRPr sz="844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611" y="2290715"/>
            <a:ext cx="4896848" cy="4341863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025"/>
            </a:lvl1pPr>
            <a:lvl2pPr>
              <a:buClr>
                <a:schemeClr val="accent2"/>
              </a:buClr>
              <a:defRPr sz="1688"/>
            </a:lvl2pPr>
            <a:lvl3pPr>
              <a:buClr>
                <a:schemeClr val="accent2"/>
              </a:buClr>
              <a:defRPr sz="1519"/>
            </a:lvl3pPr>
            <a:lvl4pPr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350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BF403-FDFA-D1AB-639D-E6137E894C8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339347" y="96205"/>
            <a:ext cx="849654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359" userDrawn="1">
          <p15:clr>
            <a:srgbClr val="FBAE40"/>
          </p15:clr>
        </p15:guide>
        <p15:guide id="3" pos="117" userDrawn="1">
          <p15:clr>
            <a:srgbClr val="FBAE40"/>
          </p15:clr>
        </p15:guide>
        <p15:guide id="4" orient="horz" pos="4179" userDrawn="1">
          <p15:clr>
            <a:srgbClr val="FBAE40"/>
          </p15:clr>
        </p15:guide>
        <p15:guide id="5" orient="horz" pos="143" userDrawn="1">
          <p15:clr>
            <a:srgbClr val="FBAE40"/>
          </p15:clr>
        </p15:guide>
        <p15:guide id="6" pos="2073" userDrawn="1">
          <p15:clr>
            <a:srgbClr val="FBAE40"/>
          </p15:clr>
        </p15:guide>
        <p15:guide id="7" pos="37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8965121" cy="540411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1" y="0"/>
            <a:ext cx="5088392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0859" y="4943476"/>
            <a:ext cx="2689622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800" y="4374039"/>
            <a:ext cx="4481592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050" y="4700018"/>
            <a:ext cx="1619822" cy="10010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800" y="5701071"/>
            <a:ext cx="4481592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350">
                <a:solidFill>
                  <a:schemeClr val="accent6"/>
                </a:solidFill>
              </a:defRPr>
            </a:lvl1pPr>
            <a:lvl2pPr marL="385776" indent="0">
              <a:buNone/>
              <a:defRPr sz="1181"/>
            </a:lvl2pPr>
            <a:lvl3pPr marL="771551" indent="0">
              <a:buNone/>
              <a:defRPr sz="1013"/>
            </a:lvl3pPr>
            <a:lvl4pPr marL="1157327" indent="0">
              <a:buNone/>
              <a:defRPr sz="844"/>
            </a:lvl4pPr>
            <a:lvl5pPr marL="1543103" indent="0">
              <a:buNone/>
              <a:defRPr sz="844"/>
            </a:lvl5pPr>
            <a:lvl6pPr marL="1928879" indent="0">
              <a:buNone/>
              <a:defRPr sz="844"/>
            </a:lvl6pPr>
            <a:lvl7pPr marL="2314654" indent="0">
              <a:buNone/>
              <a:defRPr sz="844"/>
            </a:lvl7pPr>
            <a:lvl8pPr marL="2700430" indent="0">
              <a:buNone/>
              <a:defRPr sz="844"/>
            </a:lvl8pPr>
            <a:lvl9pPr marL="3086206" indent="0">
              <a:buNone/>
              <a:defRPr sz="844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73414" y="2271861"/>
            <a:ext cx="4822046" cy="4360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/>
            </a:lvl1pPr>
            <a:lvl2pPr marL="385776" indent="0">
              <a:buNone/>
              <a:defRPr sz="2363"/>
            </a:lvl2pPr>
            <a:lvl3pPr marL="771551" indent="0">
              <a:buNone/>
              <a:defRPr sz="2025"/>
            </a:lvl3pPr>
            <a:lvl4pPr marL="1157327" indent="0">
              <a:buNone/>
              <a:defRPr sz="1688"/>
            </a:lvl4pPr>
            <a:lvl5pPr marL="1543103" indent="0">
              <a:buNone/>
              <a:defRPr sz="1688"/>
            </a:lvl5pPr>
            <a:lvl6pPr marL="1928879" indent="0">
              <a:buNone/>
              <a:defRPr sz="1688"/>
            </a:lvl6pPr>
            <a:lvl7pPr marL="2314654" indent="0">
              <a:buNone/>
              <a:defRPr sz="1688"/>
            </a:lvl7pPr>
            <a:lvl8pPr marL="2700430" indent="0">
              <a:buNone/>
              <a:defRPr sz="1688"/>
            </a:lvl8pPr>
            <a:lvl9pPr marL="3086206" indent="0">
              <a:buNone/>
              <a:defRPr sz="1688"/>
            </a:lvl9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58D68-0F64-AFF4-E980-B7841FFCADE4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339347" y="96205"/>
            <a:ext cx="849654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359" userDrawn="1">
          <p15:clr>
            <a:srgbClr val="FBAE40"/>
          </p15:clr>
        </p15:guide>
        <p15:guide id="3" pos="117" userDrawn="1">
          <p15:clr>
            <a:srgbClr val="FBAE40"/>
          </p15:clr>
        </p15:guide>
        <p15:guide id="4" orient="horz" pos="4179" userDrawn="1">
          <p15:clr>
            <a:srgbClr val="FBAE40"/>
          </p15:clr>
        </p15:guide>
        <p15:guide id="5" orient="horz" pos="143" userDrawn="1">
          <p15:clr>
            <a:srgbClr val="FBAE40"/>
          </p15:clr>
        </p15:guide>
        <p15:guide id="6" pos="2073" userDrawn="1">
          <p15:clr>
            <a:srgbClr val="FBAE40"/>
          </p15:clr>
        </p15:guide>
        <p15:guide id="7" pos="37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6379871" y="3"/>
            <a:ext cx="4076865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5636173" y="1"/>
            <a:ext cx="1221581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A49B8-24FA-9EFA-B48B-A66CCD85AE2B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339347" y="96205"/>
            <a:ext cx="849654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65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F4A88F-1EED-F79B-E6CC-EB52CD87D824}"/>
              </a:ext>
            </a:extLst>
          </p:cNvPr>
          <p:cNvGrpSpPr/>
          <p:nvPr userDrawn="1"/>
        </p:nvGrpSpPr>
        <p:grpSpPr>
          <a:xfrm flipH="1">
            <a:off x="6379871" y="-754"/>
            <a:ext cx="4129737" cy="3541764"/>
            <a:chOff x="-254790" y="-722"/>
            <a:chExt cx="4894503" cy="3367992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3335DA87-B9C9-2F4A-9664-BEB937C38336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3A39B2D-0D5C-DA40-B2A4-5A3BCAD6AD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0772" y="-722"/>
              <a:ext cx="1251788" cy="9169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29">
              <a:extLst>
                <a:ext uri="{FF2B5EF4-FFF2-40B4-BE49-F238E27FC236}">
                  <a16:creationId xmlns:a16="http://schemas.microsoft.com/office/drawing/2014/main" id="{80167DB7-3F06-B328-04BB-51F14CE8DB53}"/>
                </a:ext>
              </a:extLst>
            </p:cNvPr>
            <p:cNvSpPr/>
            <p:nvPr userDrawn="1"/>
          </p:nvSpPr>
          <p:spPr>
            <a:xfrm rot="19036987">
              <a:off x="-254790" y="1169004"/>
              <a:ext cx="1398209" cy="203046"/>
            </a:xfrm>
            <a:custGeom>
              <a:avLst/>
              <a:gdLst>
                <a:gd name="connsiteX0" fmla="*/ 0 w 1142773"/>
                <a:gd name="connsiteY0" fmla="*/ 226087 h 226087"/>
                <a:gd name="connsiteX1" fmla="*/ 162789 w 1142773"/>
                <a:gd name="connsiteY1" fmla="*/ 0 h 226087"/>
                <a:gd name="connsiteX2" fmla="*/ 1142773 w 1142773"/>
                <a:gd name="connsiteY2" fmla="*/ 0 h 226087"/>
                <a:gd name="connsiteX3" fmla="*/ 979984 w 1142773"/>
                <a:gd name="connsiteY3" fmla="*/ 226087 h 226087"/>
                <a:gd name="connsiteX4" fmla="*/ 0 w 1142773"/>
                <a:gd name="connsiteY4" fmla="*/ 226087 h 226087"/>
                <a:gd name="connsiteX0" fmla="*/ 0 w 1179739"/>
                <a:gd name="connsiteY0" fmla="*/ 200600 h 226087"/>
                <a:gd name="connsiteX1" fmla="*/ 199755 w 1179739"/>
                <a:gd name="connsiteY1" fmla="*/ 0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26087"/>
                <a:gd name="connsiteX1" fmla="*/ 186474 w 1179739"/>
                <a:gd name="connsiteY1" fmla="*/ 5023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16935"/>
                <a:gd name="connsiteX1" fmla="*/ 186474 w 1179739"/>
                <a:gd name="connsiteY1" fmla="*/ 5023 h 216935"/>
                <a:gd name="connsiteX2" fmla="*/ 1179739 w 1179739"/>
                <a:gd name="connsiteY2" fmla="*/ 0 h 216935"/>
                <a:gd name="connsiteX3" fmla="*/ 1021077 w 1179739"/>
                <a:gd name="connsiteY3" fmla="*/ 216935 h 216935"/>
                <a:gd name="connsiteX4" fmla="*/ 0 w 1179739"/>
                <a:gd name="connsiteY4" fmla="*/ 200600 h 216935"/>
                <a:gd name="connsiteX0" fmla="*/ 0 w 1179739"/>
                <a:gd name="connsiteY0" fmla="*/ 200600 h 213522"/>
                <a:gd name="connsiteX1" fmla="*/ 186474 w 1179739"/>
                <a:gd name="connsiteY1" fmla="*/ 5023 h 213522"/>
                <a:gd name="connsiteX2" fmla="*/ 1179739 w 1179739"/>
                <a:gd name="connsiteY2" fmla="*/ 0 h 213522"/>
                <a:gd name="connsiteX3" fmla="*/ 993979 w 1179739"/>
                <a:gd name="connsiteY3" fmla="*/ 213522 h 213522"/>
                <a:gd name="connsiteX4" fmla="*/ 0 w 1179739"/>
                <a:gd name="connsiteY4" fmla="*/ 200600 h 2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39" h="213522">
                  <a:moveTo>
                    <a:pt x="0" y="200600"/>
                  </a:moveTo>
                  <a:lnTo>
                    <a:pt x="186474" y="5023"/>
                  </a:lnTo>
                  <a:lnTo>
                    <a:pt x="1179739" y="0"/>
                  </a:lnTo>
                  <a:lnTo>
                    <a:pt x="993979" y="213522"/>
                  </a:lnTo>
                  <a:lnTo>
                    <a:pt x="0" y="200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9" name="Parallelogram 35">
            <a:extLst>
              <a:ext uri="{FF2B5EF4-FFF2-40B4-BE49-F238E27FC236}">
                <a16:creationId xmlns:a16="http://schemas.microsoft.com/office/drawing/2014/main" id="{490A3DC9-9CBD-E57A-EC62-73EFE6833FEC}"/>
              </a:ext>
            </a:extLst>
          </p:cNvPr>
          <p:cNvSpPr/>
          <p:nvPr userDrawn="1"/>
        </p:nvSpPr>
        <p:spPr>
          <a:xfrm flipH="1">
            <a:off x="5807358" y="-754"/>
            <a:ext cx="1050397" cy="639819"/>
          </a:xfrm>
          <a:custGeom>
            <a:avLst/>
            <a:gdLst>
              <a:gd name="connsiteX0" fmla="*/ 0 w 1221581"/>
              <a:gd name="connsiteY0" fmla="*/ 639064 h 639064"/>
              <a:gd name="connsiteX1" fmla="*/ 866679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221581"/>
              <a:gd name="connsiteY0" fmla="*/ 639064 h 639064"/>
              <a:gd name="connsiteX1" fmla="*/ 710371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057458"/>
              <a:gd name="connsiteY0" fmla="*/ 646880 h 646880"/>
              <a:gd name="connsiteX1" fmla="*/ 710371 w 1057458"/>
              <a:gd name="connsiteY1" fmla="*/ 7816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15632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8571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0397"/>
              <a:gd name="connsiteY0" fmla="*/ 639819 h 639819"/>
              <a:gd name="connsiteX1" fmla="*/ 694740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397" h="639819">
                <a:moveTo>
                  <a:pt x="0" y="639819"/>
                </a:moveTo>
                <a:lnTo>
                  <a:pt x="701801" y="1510"/>
                </a:lnTo>
                <a:lnTo>
                  <a:pt x="1050397" y="0"/>
                </a:lnTo>
                <a:lnTo>
                  <a:pt x="354902" y="639819"/>
                </a:lnTo>
                <a:lnTo>
                  <a:pt x="0" y="6398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E9765-DA77-8CE1-EB63-85150DB54956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405258" y="79319"/>
            <a:ext cx="753378" cy="754032"/>
          </a:xfrm>
          <a:prstGeom prst="rect">
            <a:avLst/>
          </a:prstGeom>
        </p:spPr>
      </p:pic>
      <p:sp>
        <p:nvSpPr>
          <p:cNvPr id="33" name="Title 1" title="Title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35" y="209030"/>
            <a:ext cx="7031157" cy="121556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65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75" b="1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8965121" cy="540411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583764" y="3532950"/>
            <a:ext cx="3257013" cy="1746952"/>
          </a:xfrm>
          <a:prstGeom prst="parallelogram">
            <a:avLst>
              <a:gd name="adj" fmla="val 517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181100"/>
            <a:ext cx="1664946" cy="83105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1994" y="1987423"/>
            <a:ext cx="4144190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1994" y="3792047"/>
            <a:ext cx="4144190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88" b="0" i="0" spc="253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385776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5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0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87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65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3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0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188924" y="1"/>
            <a:ext cx="1753267" cy="758694"/>
          </a:xfrm>
          <a:custGeom>
            <a:avLst/>
            <a:gdLst>
              <a:gd name="connsiteX0" fmla="*/ 0 w 1905667"/>
              <a:gd name="connsiteY0" fmla="*/ 742819 h 742819"/>
              <a:gd name="connsiteX1" fmla="*/ 1454811 w 1905667"/>
              <a:gd name="connsiteY1" fmla="*/ 0 h 742819"/>
              <a:gd name="connsiteX2" fmla="*/ 1905667 w 1905667"/>
              <a:gd name="connsiteY2" fmla="*/ 0 h 742819"/>
              <a:gd name="connsiteX3" fmla="*/ 450856 w 1905667"/>
              <a:gd name="connsiteY3" fmla="*/ 742819 h 742819"/>
              <a:gd name="connsiteX4" fmla="*/ 0 w 1905667"/>
              <a:gd name="connsiteY4" fmla="*/ 742819 h 742819"/>
              <a:gd name="connsiteX0" fmla="*/ 0 w 1905667"/>
              <a:gd name="connsiteY0" fmla="*/ 742819 h 758694"/>
              <a:gd name="connsiteX1" fmla="*/ 1454811 w 1905667"/>
              <a:gd name="connsiteY1" fmla="*/ 0 h 758694"/>
              <a:gd name="connsiteX2" fmla="*/ 1905667 w 1905667"/>
              <a:gd name="connsiteY2" fmla="*/ 0 h 758694"/>
              <a:gd name="connsiteX3" fmla="*/ 663581 w 1905667"/>
              <a:gd name="connsiteY3" fmla="*/ 758694 h 758694"/>
              <a:gd name="connsiteX4" fmla="*/ 0 w 1905667"/>
              <a:gd name="connsiteY4" fmla="*/ 742819 h 758694"/>
              <a:gd name="connsiteX0" fmla="*/ 0 w 1753267"/>
              <a:gd name="connsiteY0" fmla="*/ 742819 h 758694"/>
              <a:gd name="connsiteX1" fmla="*/ 1302411 w 1753267"/>
              <a:gd name="connsiteY1" fmla="*/ 0 h 758694"/>
              <a:gd name="connsiteX2" fmla="*/ 1753267 w 1753267"/>
              <a:gd name="connsiteY2" fmla="*/ 0 h 758694"/>
              <a:gd name="connsiteX3" fmla="*/ 511181 w 1753267"/>
              <a:gd name="connsiteY3" fmla="*/ 758694 h 758694"/>
              <a:gd name="connsiteX4" fmla="*/ 0 w 1753267"/>
              <a:gd name="connsiteY4" fmla="*/ 742819 h 75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3267" h="758694">
                <a:moveTo>
                  <a:pt x="0" y="742819"/>
                </a:moveTo>
                <a:lnTo>
                  <a:pt x="1302411" y="0"/>
                </a:lnTo>
                <a:lnTo>
                  <a:pt x="1753267" y="0"/>
                </a:lnTo>
                <a:lnTo>
                  <a:pt x="511181" y="758694"/>
                </a:lnTo>
                <a:lnTo>
                  <a:pt x="0" y="7428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40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34421" y="800944"/>
            <a:ext cx="5651635" cy="2991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431" y="924788"/>
            <a:ext cx="4144191" cy="4894096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136825"/>
            <a:ext cx="1664946" cy="86389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17309" y="3407046"/>
            <a:ext cx="121364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62495-9CD2-D543-8233-731B62E7B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5" t="26985" r="74628" b="20981"/>
          <a:stretch/>
        </p:blipFill>
        <p:spPr>
          <a:xfrm>
            <a:off x="9339348" y="61088"/>
            <a:ext cx="849654" cy="12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121" userDrawn="1">
          <p15:clr>
            <a:srgbClr val="FBAE40"/>
          </p15:clr>
        </p15:guide>
        <p15:guide id="4" orient="horz" pos="4171" userDrawn="1">
          <p15:clr>
            <a:srgbClr val="FBAE40"/>
          </p15:clr>
        </p15:guide>
        <p15:guide id="5" pos="6359" userDrawn="1">
          <p15:clr>
            <a:srgbClr val="FBAE40"/>
          </p15:clr>
        </p15:guide>
        <p15:guide id="6" orient="horz" pos="14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51" y="3196917"/>
            <a:ext cx="4170512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25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88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519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35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552235" y="-6"/>
            <a:ext cx="8734766" cy="563880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286063" y="-6"/>
            <a:ext cx="2874051" cy="1308105"/>
          </a:xfrm>
          <a:custGeom>
            <a:avLst/>
            <a:gdLst>
              <a:gd name="connsiteX0" fmla="*/ 0 w 3243216"/>
              <a:gd name="connsiteY0" fmla="*/ 1308105 h 1308105"/>
              <a:gd name="connsiteX1" fmla="*/ 2438046 w 3243216"/>
              <a:gd name="connsiteY1" fmla="*/ 0 h 1308105"/>
              <a:gd name="connsiteX2" fmla="*/ 3243216 w 3243216"/>
              <a:gd name="connsiteY2" fmla="*/ 0 h 1308105"/>
              <a:gd name="connsiteX3" fmla="*/ 805170 w 3243216"/>
              <a:gd name="connsiteY3" fmla="*/ 1308105 h 1308105"/>
              <a:gd name="connsiteX4" fmla="*/ 0 w 3243216"/>
              <a:gd name="connsiteY4" fmla="*/ 1308105 h 1308105"/>
              <a:gd name="connsiteX0" fmla="*/ 0 w 3243216"/>
              <a:gd name="connsiteY0" fmla="*/ 1308105 h 1308105"/>
              <a:gd name="connsiteX1" fmla="*/ 2438046 w 3243216"/>
              <a:gd name="connsiteY1" fmla="*/ 0 h 1308105"/>
              <a:gd name="connsiteX2" fmla="*/ 3243216 w 3243216"/>
              <a:gd name="connsiteY2" fmla="*/ 0 h 1308105"/>
              <a:gd name="connsiteX3" fmla="*/ 1054552 w 3243216"/>
              <a:gd name="connsiteY3" fmla="*/ 1308105 h 1308105"/>
              <a:gd name="connsiteX4" fmla="*/ 0 w 3243216"/>
              <a:gd name="connsiteY4" fmla="*/ 1308105 h 1308105"/>
              <a:gd name="connsiteX0" fmla="*/ 0 w 2966126"/>
              <a:gd name="connsiteY0" fmla="*/ 1308105 h 1308105"/>
              <a:gd name="connsiteX1" fmla="*/ 2160956 w 2966126"/>
              <a:gd name="connsiteY1" fmla="*/ 0 h 1308105"/>
              <a:gd name="connsiteX2" fmla="*/ 2966126 w 2966126"/>
              <a:gd name="connsiteY2" fmla="*/ 0 h 1308105"/>
              <a:gd name="connsiteX3" fmla="*/ 777462 w 2966126"/>
              <a:gd name="connsiteY3" fmla="*/ 1308105 h 1308105"/>
              <a:gd name="connsiteX4" fmla="*/ 0 w 2966126"/>
              <a:gd name="connsiteY4" fmla="*/ 1308105 h 1308105"/>
              <a:gd name="connsiteX0" fmla="*/ 0 w 2966126"/>
              <a:gd name="connsiteY0" fmla="*/ 1308105 h 1308105"/>
              <a:gd name="connsiteX1" fmla="*/ 2160956 w 2966126"/>
              <a:gd name="connsiteY1" fmla="*/ 0 h 1308105"/>
              <a:gd name="connsiteX2" fmla="*/ 2966126 w 2966126"/>
              <a:gd name="connsiteY2" fmla="*/ 0 h 1308105"/>
              <a:gd name="connsiteX3" fmla="*/ 929862 w 2966126"/>
              <a:gd name="connsiteY3" fmla="*/ 1308105 h 1308105"/>
              <a:gd name="connsiteX4" fmla="*/ 0 w 2966126"/>
              <a:gd name="connsiteY4" fmla="*/ 1308105 h 1308105"/>
              <a:gd name="connsiteX0" fmla="*/ 0 w 2899451"/>
              <a:gd name="connsiteY0" fmla="*/ 1304930 h 1308105"/>
              <a:gd name="connsiteX1" fmla="*/ 2094281 w 2899451"/>
              <a:gd name="connsiteY1" fmla="*/ 0 h 1308105"/>
              <a:gd name="connsiteX2" fmla="*/ 2899451 w 2899451"/>
              <a:gd name="connsiteY2" fmla="*/ 0 h 1308105"/>
              <a:gd name="connsiteX3" fmla="*/ 863187 w 2899451"/>
              <a:gd name="connsiteY3" fmla="*/ 1308105 h 1308105"/>
              <a:gd name="connsiteX4" fmla="*/ 0 w 2899451"/>
              <a:gd name="connsiteY4" fmla="*/ 1304930 h 1308105"/>
              <a:gd name="connsiteX0" fmla="*/ 0 w 2874051"/>
              <a:gd name="connsiteY0" fmla="*/ 1308105 h 1308105"/>
              <a:gd name="connsiteX1" fmla="*/ 2068881 w 2874051"/>
              <a:gd name="connsiteY1" fmla="*/ 0 h 1308105"/>
              <a:gd name="connsiteX2" fmla="*/ 2874051 w 2874051"/>
              <a:gd name="connsiteY2" fmla="*/ 0 h 1308105"/>
              <a:gd name="connsiteX3" fmla="*/ 837787 w 2874051"/>
              <a:gd name="connsiteY3" fmla="*/ 1308105 h 1308105"/>
              <a:gd name="connsiteX4" fmla="*/ 0 w 2874051"/>
              <a:gd name="connsiteY4" fmla="*/ 1308105 h 13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051" h="1308105">
                <a:moveTo>
                  <a:pt x="0" y="1308105"/>
                </a:moveTo>
                <a:lnTo>
                  <a:pt x="2068881" y="0"/>
                </a:lnTo>
                <a:lnTo>
                  <a:pt x="2874051" y="0"/>
                </a:lnTo>
                <a:lnTo>
                  <a:pt x="837787" y="1308105"/>
                </a:lnTo>
                <a:lnTo>
                  <a:pt x="0" y="13081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40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5379245" y="5047077"/>
            <a:ext cx="1286360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48353" y="2563479"/>
            <a:ext cx="6195345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 spc="253">
                <a:solidFill>
                  <a:schemeClr val="accent6"/>
                </a:solidFill>
              </a:defRPr>
            </a:lvl1pPr>
            <a:lvl2pPr marL="385776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48351" y="1308485"/>
            <a:ext cx="6195338" cy="121556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2125" y="2"/>
            <a:ext cx="4714875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82ACB8-6376-3C4B-A6B1-FBDBB47568E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332527" y="97052"/>
            <a:ext cx="849654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35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552235" y="-6"/>
            <a:ext cx="8734766" cy="563880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6088" y="1435101"/>
            <a:ext cx="508091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51" y="3196917"/>
            <a:ext cx="4170512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25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88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519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35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4766" y="1185453"/>
            <a:ext cx="1552234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48353" y="2563479"/>
            <a:ext cx="619533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 spc="253">
                <a:solidFill>
                  <a:schemeClr val="accent6"/>
                </a:solidFill>
              </a:defRPr>
            </a:lvl1pPr>
            <a:lvl2pPr marL="385776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1" y="1308485"/>
            <a:ext cx="6195338" cy="121556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BE64F-B6DD-DD4C-BBB5-B185A87D5A44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339347" y="96205"/>
            <a:ext cx="849654" cy="850392"/>
          </a:xfrm>
          <a:prstGeom prst="rect">
            <a:avLst/>
          </a:prstGeom>
        </p:spPr>
      </p:pic>
      <p:sp>
        <p:nvSpPr>
          <p:cNvPr id="8" name="Parallelogram 24">
            <a:extLst>
              <a:ext uri="{FF2B5EF4-FFF2-40B4-BE49-F238E27FC236}">
                <a16:creationId xmlns:a16="http://schemas.microsoft.com/office/drawing/2014/main" id="{84DFC705-91B1-DD67-B827-E81D4563EDB8}"/>
              </a:ext>
            </a:extLst>
          </p:cNvPr>
          <p:cNvSpPr/>
          <p:nvPr userDrawn="1"/>
        </p:nvSpPr>
        <p:spPr>
          <a:xfrm flipH="1">
            <a:off x="2286063" y="-6"/>
            <a:ext cx="2874051" cy="1308105"/>
          </a:xfrm>
          <a:custGeom>
            <a:avLst/>
            <a:gdLst>
              <a:gd name="connsiteX0" fmla="*/ 0 w 3243216"/>
              <a:gd name="connsiteY0" fmla="*/ 1308105 h 1308105"/>
              <a:gd name="connsiteX1" fmla="*/ 2438046 w 3243216"/>
              <a:gd name="connsiteY1" fmla="*/ 0 h 1308105"/>
              <a:gd name="connsiteX2" fmla="*/ 3243216 w 3243216"/>
              <a:gd name="connsiteY2" fmla="*/ 0 h 1308105"/>
              <a:gd name="connsiteX3" fmla="*/ 805170 w 3243216"/>
              <a:gd name="connsiteY3" fmla="*/ 1308105 h 1308105"/>
              <a:gd name="connsiteX4" fmla="*/ 0 w 3243216"/>
              <a:gd name="connsiteY4" fmla="*/ 1308105 h 1308105"/>
              <a:gd name="connsiteX0" fmla="*/ 0 w 3243216"/>
              <a:gd name="connsiteY0" fmla="*/ 1308105 h 1308105"/>
              <a:gd name="connsiteX1" fmla="*/ 2438046 w 3243216"/>
              <a:gd name="connsiteY1" fmla="*/ 0 h 1308105"/>
              <a:gd name="connsiteX2" fmla="*/ 3243216 w 3243216"/>
              <a:gd name="connsiteY2" fmla="*/ 0 h 1308105"/>
              <a:gd name="connsiteX3" fmla="*/ 1054552 w 3243216"/>
              <a:gd name="connsiteY3" fmla="*/ 1308105 h 1308105"/>
              <a:gd name="connsiteX4" fmla="*/ 0 w 3243216"/>
              <a:gd name="connsiteY4" fmla="*/ 1308105 h 1308105"/>
              <a:gd name="connsiteX0" fmla="*/ 0 w 2966126"/>
              <a:gd name="connsiteY0" fmla="*/ 1308105 h 1308105"/>
              <a:gd name="connsiteX1" fmla="*/ 2160956 w 2966126"/>
              <a:gd name="connsiteY1" fmla="*/ 0 h 1308105"/>
              <a:gd name="connsiteX2" fmla="*/ 2966126 w 2966126"/>
              <a:gd name="connsiteY2" fmla="*/ 0 h 1308105"/>
              <a:gd name="connsiteX3" fmla="*/ 777462 w 2966126"/>
              <a:gd name="connsiteY3" fmla="*/ 1308105 h 1308105"/>
              <a:gd name="connsiteX4" fmla="*/ 0 w 2966126"/>
              <a:gd name="connsiteY4" fmla="*/ 1308105 h 1308105"/>
              <a:gd name="connsiteX0" fmla="*/ 0 w 2966126"/>
              <a:gd name="connsiteY0" fmla="*/ 1308105 h 1308105"/>
              <a:gd name="connsiteX1" fmla="*/ 2160956 w 2966126"/>
              <a:gd name="connsiteY1" fmla="*/ 0 h 1308105"/>
              <a:gd name="connsiteX2" fmla="*/ 2966126 w 2966126"/>
              <a:gd name="connsiteY2" fmla="*/ 0 h 1308105"/>
              <a:gd name="connsiteX3" fmla="*/ 929862 w 2966126"/>
              <a:gd name="connsiteY3" fmla="*/ 1308105 h 1308105"/>
              <a:gd name="connsiteX4" fmla="*/ 0 w 2966126"/>
              <a:gd name="connsiteY4" fmla="*/ 1308105 h 1308105"/>
              <a:gd name="connsiteX0" fmla="*/ 0 w 2899451"/>
              <a:gd name="connsiteY0" fmla="*/ 1304930 h 1308105"/>
              <a:gd name="connsiteX1" fmla="*/ 2094281 w 2899451"/>
              <a:gd name="connsiteY1" fmla="*/ 0 h 1308105"/>
              <a:gd name="connsiteX2" fmla="*/ 2899451 w 2899451"/>
              <a:gd name="connsiteY2" fmla="*/ 0 h 1308105"/>
              <a:gd name="connsiteX3" fmla="*/ 863187 w 2899451"/>
              <a:gd name="connsiteY3" fmla="*/ 1308105 h 1308105"/>
              <a:gd name="connsiteX4" fmla="*/ 0 w 2899451"/>
              <a:gd name="connsiteY4" fmla="*/ 1304930 h 1308105"/>
              <a:gd name="connsiteX0" fmla="*/ 0 w 2874051"/>
              <a:gd name="connsiteY0" fmla="*/ 1308105 h 1308105"/>
              <a:gd name="connsiteX1" fmla="*/ 2068881 w 2874051"/>
              <a:gd name="connsiteY1" fmla="*/ 0 h 1308105"/>
              <a:gd name="connsiteX2" fmla="*/ 2874051 w 2874051"/>
              <a:gd name="connsiteY2" fmla="*/ 0 h 1308105"/>
              <a:gd name="connsiteX3" fmla="*/ 837787 w 2874051"/>
              <a:gd name="connsiteY3" fmla="*/ 1308105 h 1308105"/>
              <a:gd name="connsiteX4" fmla="*/ 0 w 2874051"/>
              <a:gd name="connsiteY4" fmla="*/ 1308105 h 13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051" h="1308105">
                <a:moveTo>
                  <a:pt x="0" y="1308105"/>
                </a:moveTo>
                <a:lnTo>
                  <a:pt x="2068881" y="0"/>
                </a:lnTo>
                <a:lnTo>
                  <a:pt x="2874051" y="0"/>
                </a:lnTo>
                <a:lnTo>
                  <a:pt x="837787" y="1308105"/>
                </a:lnTo>
                <a:lnTo>
                  <a:pt x="0" y="13081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40" noProof="0" dirty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35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15214" y="4994268"/>
            <a:ext cx="1214622" cy="13620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6379871" y="-754"/>
            <a:ext cx="4129737" cy="3541764"/>
            <a:chOff x="-254790" y="-722"/>
            <a:chExt cx="4894503" cy="336799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0772" y="-722"/>
              <a:ext cx="1251788" cy="9169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036987">
              <a:off x="-254790" y="1169004"/>
              <a:ext cx="1398209" cy="203046"/>
            </a:xfrm>
            <a:custGeom>
              <a:avLst/>
              <a:gdLst>
                <a:gd name="connsiteX0" fmla="*/ 0 w 1142773"/>
                <a:gd name="connsiteY0" fmla="*/ 226087 h 226087"/>
                <a:gd name="connsiteX1" fmla="*/ 162789 w 1142773"/>
                <a:gd name="connsiteY1" fmla="*/ 0 h 226087"/>
                <a:gd name="connsiteX2" fmla="*/ 1142773 w 1142773"/>
                <a:gd name="connsiteY2" fmla="*/ 0 h 226087"/>
                <a:gd name="connsiteX3" fmla="*/ 979984 w 1142773"/>
                <a:gd name="connsiteY3" fmla="*/ 226087 h 226087"/>
                <a:gd name="connsiteX4" fmla="*/ 0 w 1142773"/>
                <a:gd name="connsiteY4" fmla="*/ 226087 h 226087"/>
                <a:gd name="connsiteX0" fmla="*/ 0 w 1179739"/>
                <a:gd name="connsiteY0" fmla="*/ 200600 h 226087"/>
                <a:gd name="connsiteX1" fmla="*/ 199755 w 1179739"/>
                <a:gd name="connsiteY1" fmla="*/ 0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26087"/>
                <a:gd name="connsiteX1" fmla="*/ 186474 w 1179739"/>
                <a:gd name="connsiteY1" fmla="*/ 5023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16935"/>
                <a:gd name="connsiteX1" fmla="*/ 186474 w 1179739"/>
                <a:gd name="connsiteY1" fmla="*/ 5023 h 216935"/>
                <a:gd name="connsiteX2" fmla="*/ 1179739 w 1179739"/>
                <a:gd name="connsiteY2" fmla="*/ 0 h 216935"/>
                <a:gd name="connsiteX3" fmla="*/ 1021077 w 1179739"/>
                <a:gd name="connsiteY3" fmla="*/ 216935 h 216935"/>
                <a:gd name="connsiteX4" fmla="*/ 0 w 1179739"/>
                <a:gd name="connsiteY4" fmla="*/ 200600 h 216935"/>
                <a:gd name="connsiteX0" fmla="*/ 0 w 1179739"/>
                <a:gd name="connsiteY0" fmla="*/ 200600 h 213522"/>
                <a:gd name="connsiteX1" fmla="*/ 186474 w 1179739"/>
                <a:gd name="connsiteY1" fmla="*/ 5023 h 213522"/>
                <a:gd name="connsiteX2" fmla="*/ 1179739 w 1179739"/>
                <a:gd name="connsiteY2" fmla="*/ 0 h 213522"/>
                <a:gd name="connsiteX3" fmla="*/ 993979 w 1179739"/>
                <a:gd name="connsiteY3" fmla="*/ 213522 h 213522"/>
                <a:gd name="connsiteX4" fmla="*/ 0 w 1179739"/>
                <a:gd name="connsiteY4" fmla="*/ 200600 h 2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39" h="213522">
                  <a:moveTo>
                    <a:pt x="0" y="200600"/>
                  </a:moveTo>
                  <a:lnTo>
                    <a:pt x="186474" y="5023"/>
                  </a:lnTo>
                  <a:lnTo>
                    <a:pt x="1179739" y="0"/>
                  </a:lnTo>
                  <a:lnTo>
                    <a:pt x="993979" y="213522"/>
                  </a:lnTo>
                  <a:lnTo>
                    <a:pt x="0" y="200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39338" y="2104889"/>
            <a:ext cx="4619777" cy="7811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25" b="1" i="0">
                <a:solidFill>
                  <a:schemeClr val="tx1"/>
                </a:solidFill>
                <a:latin typeface="Montserrat" pitchFamily="2" charset="77"/>
              </a:defRPr>
            </a:lvl1pPr>
            <a:lvl2pPr marL="385776" indent="0">
              <a:buNone/>
              <a:defRPr sz="1688" b="1"/>
            </a:lvl2pPr>
            <a:lvl3pPr marL="771551" indent="0">
              <a:buNone/>
              <a:defRPr sz="1519" b="1"/>
            </a:lvl3pPr>
            <a:lvl4pPr marL="1157327" indent="0">
              <a:buNone/>
              <a:defRPr sz="1350" b="1"/>
            </a:lvl4pPr>
            <a:lvl5pPr marL="1543103" indent="0">
              <a:buNone/>
              <a:defRPr sz="1350" b="1"/>
            </a:lvl5pPr>
            <a:lvl6pPr marL="1928879" indent="0">
              <a:buNone/>
              <a:defRPr sz="1350" b="1"/>
            </a:lvl6pPr>
            <a:lvl7pPr marL="2314654" indent="0">
              <a:buNone/>
              <a:defRPr sz="1350" b="1"/>
            </a:lvl7pPr>
            <a:lvl8pPr marL="2700430" indent="0">
              <a:buNone/>
              <a:defRPr sz="1350" b="1"/>
            </a:lvl8pPr>
            <a:lvl9pPr marL="3086206" indent="0">
              <a:buNone/>
              <a:defRPr sz="135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439338" y="2886077"/>
            <a:ext cx="4619777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20039" y="2104889"/>
            <a:ext cx="4620038" cy="7811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25" b="1" i="0">
                <a:solidFill>
                  <a:schemeClr val="tx1"/>
                </a:solidFill>
                <a:latin typeface="Montserrat" pitchFamily="2" charset="77"/>
              </a:defRPr>
            </a:lvl1pPr>
            <a:lvl2pPr marL="385776" indent="0">
              <a:buNone/>
              <a:defRPr sz="1688" b="1"/>
            </a:lvl2pPr>
            <a:lvl3pPr marL="771551" indent="0">
              <a:buNone/>
              <a:defRPr sz="1519" b="1"/>
            </a:lvl3pPr>
            <a:lvl4pPr marL="1157327" indent="0">
              <a:buNone/>
              <a:defRPr sz="1350" b="1"/>
            </a:lvl4pPr>
            <a:lvl5pPr marL="1543103" indent="0">
              <a:buNone/>
              <a:defRPr sz="1350" b="1"/>
            </a:lvl5pPr>
            <a:lvl6pPr marL="1928879" indent="0">
              <a:buNone/>
              <a:defRPr sz="1350" b="1"/>
            </a:lvl6pPr>
            <a:lvl7pPr marL="2314654" indent="0">
              <a:buNone/>
              <a:defRPr sz="1350" b="1"/>
            </a:lvl7pPr>
            <a:lvl8pPr marL="2700430" indent="0">
              <a:buNone/>
              <a:defRPr sz="1350" b="1"/>
            </a:lvl8pPr>
            <a:lvl9pPr marL="3086206" indent="0">
              <a:buNone/>
              <a:defRPr sz="135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5220039" y="2886077"/>
            <a:ext cx="4620038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9167" y="1376935"/>
            <a:ext cx="6217253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 spc="253">
                <a:solidFill>
                  <a:schemeClr val="accent6"/>
                </a:solidFill>
              </a:defRPr>
            </a:lvl1pPr>
            <a:lvl2pPr marL="385776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5807358" y="-754"/>
            <a:ext cx="1050397" cy="639819"/>
          </a:xfrm>
          <a:custGeom>
            <a:avLst/>
            <a:gdLst>
              <a:gd name="connsiteX0" fmla="*/ 0 w 1221581"/>
              <a:gd name="connsiteY0" fmla="*/ 639064 h 639064"/>
              <a:gd name="connsiteX1" fmla="*/ 866679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221581"/>
              <a:gd name="connsiteY0" fmla="*/ 639064 h 639064"/>
              <a:gd name="connsiteX1" fmla="*/ 710371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057458"/>
              <a:gd name="connsiteY0" fmla="*/ 646880 h 646880"/>
              <a:gd name="connsiteX1" fmla="*/ 710371 w 1057458"/>
              <a:gd name="connsiteY1" fmla="*/ 7816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15632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8571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0397"/>
              <a:gd name="connsiteY0" fmla="*/ 639819 h 639819"/>
              <a:gd name="connsiteX1" fmla="*/ 694740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397" h="639819">
                <a:moveTo>
                  <a:pt x="0" y="639819"/>
                </a:moveTo>
                <a:lnTo>
                  <a:pt x="701801" y="1510"/>
                </a:lnTo>
                <a:lnTo>
                  <a:pt x="1050397" y="0"/>
                </a:lnTo>
                <a:lnTo>
                  <a:pt x="354902" y="639819"/>
                </a:lnTo>
                <a:lnTo>
                  <a:pt x="0" y="6398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7635" y="209030"/>
            <a:ext cx="7031157" cy="1147969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D51D1-28BC-5C1A-72A8-28BC47153794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405258" y="79319"/>
            <a:ext cx="753378" cy="7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332" userDrawn="1">
          <p15:clr>
            <a:srgbClr val="FBAE40"/>
          </p15:clr>
        </p15:guide>
        <p15:guide id="4" pos="6263" userDrawn="1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167" y="1376935"/>
            <a:ext cx="6217253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 spc="253">
                <a:solidFill>
                  <a:schemeClr val="accent6"/>
                </a:solidFill>
              </a:defRPr>
            </a:lvl1pPr>
            <a:lvl2pPr marL="385776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719" y="2005763"/>
            <a:ext cx="4409238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25">
                <a:solidFill>
                  <a:schemeClr val="tx1"/>
                </a:solidFill>
              </a:defRPr>
            </a:lvl1pPr>
            <a:lvl2pPr marL="385776" indent="0">
              <a:buNone/>
              <a:defRPr sz="2025">
                <a:solidFill>
                  <a:schemeClr val="bg1"/>
                </a:solidFill>
              </a:defRPr>
            </a:lvl2pPr>
            <a:lvl3pPr marL="771551" indent="0">
              <a:buNone/>
              <a:defRPr sz="2025">
                <a:solidFill>
                  <a:schemeClr val="bg1"/>
                </a:solidFill>
              </a:defRPr>
            </a:lvl3pPr>
            <a:lvl4pPr marL="1157327" indent="0">
              <a:buNone/>
              <a:defRPr sz="2025">
                <a:solidFill>
                  <a:schemeClr val="bg1"/>
                </a:solidFill>
              </a:defRPr>
            </a:lvl4pPr>
            <a:lvl5pPr marL="1543103" indent="0">
              <a:buNone/>
              <a:defRPr sz="20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890473" y="2005763"/>
            <a:ext cx="4825741" cy="4084471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1688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0D0B36-405B-6C18-5446-645E66993579}"/>
              </a:ext>
            </a:extLst>
          </p:cNvPr>
          <p:cNvGrpSpPr/>
          <p:nvPr userDrawn="1"/>
        </p:nvGrpSpPr>
        <p:grpSpPr>
          <a:xfrm flipH="1">
            <a:off x="6379871" y="-754"/>
            <a:ext cx="4129737" cy="3541764"/>
            <a:chOff x="-254790" y="-722"/>
            <a:chExt cx="4894503" cy="3367992"/>
          </a:xfrm>
        </p:grpSpPr>
        <p:sp>
          <p:nvSpPr>
            <p:cNvPr id="7" name="Diagonal Stripe 6">
              <a:extLst>
                <a:ext uri="{FF2B5EF4-FFF2-40B4-BE49-F238E27FC236}">
                  <a16:creationId xmlns:a16="http://schemas.microsoft.com/office/drawing/2014/main" id="{4DE860BF-7583-B87D-A63F-868C01280350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93BF246-0807-5E4B-44DD-ECFE400B6C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0772" y="-722"/>
              <a:ext cx="1251788" cy="9169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arallelogram 29">
              <a:extLst>
                <a:ext uri="{FF2B5EF4-FFF2-40B4-BE49-F238E27FC236}">
                  <a16:creationId xmlns:a16="http://schemas.microsoft.com/office/drawing/2014/main" id="{402DDAEF-D292-2415-BEE1-5132AB97FD01}"/>
                </a:ext>
              </a:extLst>
            </p:cNvPr>
            <p:cNvSpPr/>
            <p:nvPr userDrawn="1"/>
          </p:nvSpPr>
          <p:spPr>
            <a:xfrm rot="19036987">
              <a:off x="-254790" y="1169004"/>
              <a:ext cx="1398209" cy="203046"/>
            </a:xfrm>
            <a:custGeom>
              <a:avLst/>
              <a:gdLst>
                <a:gd name="connsiteX0" fmla="*/ 0 w 1142773"/>
                <a:gd name="connsiteY0" fmla="*/ 226087 h 226087"/>
                <a:gd name="connsiteX1" fmla="*/ 162789 w 1142773"/>
                <a:gd name="connsiteY1" fmla="*/ 0 h 226087"/>
                <a:gd name="connsiteX2" fmla="*/ 1142773 w 1142773"/>
                <a:gd name="connsiteY2" fmla="*/ 0 h 226087"/>
                <a:gd name="connsiteX3" fmla="*/ 979984 w 1142773"/>
                <a:gd name="connsiteY3" fmla="*/ 226087 h 226087"/>
                <a:gd name="connsiteX4" fmla="*/ 0 w 1142773"/>
                <a:gd name="connsiteY4" fmla="*/ 226087 h 226087"/>
                <a:gd name="connsiteX0" fmla="*/ 0 w 1179739"/>
                <a:gd name="connsiteY0" fmla="*/ 200600 h 226087"/>
                <a:gd name="connsiteX1" fmla="*/ 199755 w 1179739"/>
                <a:gd name="connsiteY1" fmla="*/ 0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26087"/>
                <a:gd name="connsiteX1" fmla="*/ 186474 w 1179739"/>
                <a:gd name="connsiteY1" fmla="*/ 5023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16935"/>
                <a:gd name="connsiteX1" fmla="*/ 186474 w 1179739"/>
                <a:gd name="connsiteY1" fmla="*/ 5023 h 216935"/>
                <a:gd name="connsiteX2" fmla="*/ 1179739 w 1179739"/>
                <a:gd name="connsiteY2" fmla="*/ 0 h 216935"/>
                <a:gd name="connsiteX3" fmla="*/ 1021077 w 1179739"/>
                <a:gd name="connsiteY3" fmla="*/ 216935 h 216935"/>
                <a:gd name="connsiteX4" fmla="*/ 0 w 1179739"/>
                <a:gd name="connsiteY4" fmla="*/ 200600 h 216935"/>
                <a:gd name="connsiteX0" fmla="*/ 0 w 1179739"/>
                <a:gd name="connsiteY0" fmla="*/ 200600 h 213522"/>
                <a:gd name="connsiteX1" fmla="*/ 186474 w 1179739"/>
                <a:gd name="connsiteY1" fmla="*/ 5023 h 213522"/>
                <a:gd name="connsiteX2" fmla="*/ 1179739 w 1179739"/>
                <a:gd name="connsiteY2" fmla="*/ 0 h 213522"/>
                <a:gd name="connsiteX3" fmla="*/ 993979 w 1179739"/>
                <a:gd name="connsiteY3" fmla="*/ 213522 h 213522"/>
                <a:gd name="connsiteX4" fmla="*/ 0 w 1179739"/>
                <a:gd name="connsiteY4" fmla="*/ 200600 h 2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39" h="213522">
                  <a:moveTo>
                    <a:pt x="0" y="200600"/>
                  </a:moveTo>
                  <a:lnTo>
                    <a:pt x="186474" y="5023"/>
                  </a:lnTo>
                  <a:lnTo>
                    <a:pt x="1179739" y="0"/>
                  </a:lnTo>
                  <a:lnTo>
                    <a:pt x="993979" y="213522"/>
                  </a:lnTo>
                  <a:lnTo>
                    <a:pt x="0" y="200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10" name="Parallelogram 35">
            <a:extLst>
              <a:ext uri="{FF2B5EF4-FFF2-40B4-BE49-F238E27FC236}">
                <a16:creationId xmlns:a16="http://schemas.microsoft.com/office/drawing/2014/main" id="{0B7DADCA-FFDE-C11D-7033-FCBDE7227848}"/>
              </a:ext>
            </a:extLst>
          </p:cNvPr>
          <p:cNvSpPr/>
          <p:nvPr userDrawn="1"/>
        </p:nvSpPr>
        <p:spPr>
          <a:xfrm flipH="1">
            <a:off x="5807358" y="-754"/>
            <a:ext cx="1050397" cy="639819"/>
          </a:xfrm>
          <a:custGeom>
            <a:avLst/>
            <a:gdLst>
              <a:gd name="connsiteX0" fmla="*/ 0 w 1221581"/>
              <a:gd name="connsiteY0" fmla="*/ 639064 h 639064"/>
              <a:gd name="connsiteX1" fmla="*/ 866679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221581"/>
              <a:gd name="connsiteY0" fmla="*/ 639064 h 639064"/>
              <a:gd name="connsiteX1" fmla="*/ 710371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057458"/>
              <a:gd name="connsiteY0" fmla="*/ 646880 h 646880"/>
              <a:gd name="connsiteX1" fmla="*/ 710371 w 1057458"/>
              <a:gd name="connsiteY1" fmla="*/ 7816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15632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8571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0397"/>
              <a:gd name="connsiteY0" fmla="*/ 639819 h 639819"/>
              <a:gd name="connsiteX1" fmla="*/ 694740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397" h="639819">
                <a:moveTo>
                  <a:pt x="0" y="639819"/>
                </a:moveTo>
                <a:lnTo>
                  <a:pt x="701801" y="1510"/>
                </a:lnTo>
                <a:lnTo>
                  <a:pt x="1050397" y="0"/>
                </a:lnTo>
                <a:lnTo>
                  <a:pt x="354902" y="639819"/>
                </a:lnTo>
                <a:lnTo>
                  <a:pt x="0" y="6398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A4B4A3-D2C1-3030-ECC4-314CF05E820E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405258" y="79319"/>
            <a:ext cx="753378" cy="754032"/>
          </a:xfrm>
          <a:prstGeom prst="rect">
            <a:avLst/>
          </a:prstGeom>
        </p:spPr>
      </p:pic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35" y="209030"/>
            <a:ext cx="7031157" cy="1147969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65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48352" y="2664803"/>
            <a:ext cx="9275660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1688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D19003-9B24-FD6A-308A-AAAE31E59BDF}"/>
              </a:ext>
            </a:extLst>
          </p:cNvPr>
          <p:cNvGrpSpPr/>
          <p:nvPr userDrawn="1"/>
        </p:nvGrpSpPr>
        <p:grpSpPr>
          <a:xfrm flipH="1">
            <a:off x="6379871" y="-754"/>
            <a:ext cx="4129737" cy="3541764"/>
            <a:chOff x="-254790" y="-722"/>
            <a:chExt cx="4894503" cy="3367992"/>
          </a:xfrm>
        </p:grpSpPr>
        <p:sp>
          <p:nvSpPr>
            <p:cNvPr id="6" name="Diagonal Stripe 5">
              <a:extLst>
                <a:ext uri="{FF2B5EF4-FFF2-40B4-BE49-F238E27FC236}">
                  <a16:creationId xmlns:a16="http://schemas.microsoft.com/office/drawing/2014/main" id="{7205592C-1FB6-F081-6BF5-D90812DC1222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E440D7-3138-B09A-32C3-DCB3868B8DD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10772" y="-722"/>
              <a:ext cx="1251788" cy="9169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29">
              <a:extLst>
                <a:ext uri="{FF2B5EF4-FFF2-40B4-BE49-F238E27FC236}">
                  <a16:creationId xmlns:a16="http://schemas.microsoft.com/office/drawing/2014/main" id="{13941CF8-3B48-F123-75B8-A64DE7C0A6B2}"/>
                </a:ext>
              </a:extLst>
            </p:cNvPr>
            <p:cNvSpPr/>
            <p:nvPr userDrawn="1"/>
          </p:nvSpPr>
          <p:spPr>
            <a:xfrm rot="19036987">
              <a:off x="-254790" y="1169004"/>
              <a:ext cx="1398209" cy="203046"/>
            </a:xfrm>
            <a:custGeom>
              <a:avLst/>
              <a:gdLst>
                <a:gd name="connsiteX0" fmla="*/ 0 w 1142773"/>
                <a:gd name="connsiteY0" fmla="*/ 226087 h 226087"/>
                <a:gd name="connsiteX1" fmla="*/ 162789 w 1142773"/>
                <a:gd name="connsiteY1" fmla="*/ 0 h 226087"/>
                <a:gd name="connsiteX2" fmla="*/ 1142773 w 1142773"/>
                <a:gd name="connsiteY2" fmla="*/ 0 h 226087"/>
                <a:gd name="connsiteX3" fmla="*/ 979984 w 1142773"/>
                <a:gd name="connsiteY3" fmla="*/ 226087 h 226087"/>
                <a:gd name="connsiteX4" fmla="*/ 0 w 1142773"/>
                <a:gd name="connsiteY4" fmla="*/ 226087 h 226087"/>
                <a:gd name="connsiteX0" fmla="*/ 0 w 1179739"/>
                <a:gd name="connsiteY0" fmla="*/ 200600 h 226087"/>
                <a:gd name="connsiteX1" fmla="*/ 199755 w 1179739"/>
                <a:gd name="connsiteY1" fmla="*/ 0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26087"/>
                <a:gd name="connsiteX1" fmla="*/ 186474 w 1179739"/>
                <a:gd name="connsiteY1" fmla="*/ 5023 h 226087"/>
                <a:gd name="connsiteX2" fmla="*/ 1179739 w 1179739"/>
                <a:gd name="connsiteY2" fmla="*/ 0 h 226087"/>
                <a:gd name="connsiteX3" fmla="*/ 1016950 w 1179739"/>
                <a:gd name="connsiteY3" fmla="*/ 226087 h 226087"/>
                <a:gd name="connsiteX4" fmla="*/ 0 w 1179739"/>
                <a:gd name="connsiteY4" fmla="*/ 200600 h 226087"/>
                <a:gd name="connsiteX0" fmla="*/ 0 w 1179739"/>
                <a:gd name="connsiteY0" fmla="*/ 200600 h 216935"/>
                <a:gd name="connsiteX1" fmla="*/ 186474 w 1179739"/>
                <a:gd name="connsiteY1" fmla="*/ 5023 h 216935"/>
                <a:gd name="connsiteX2" fmla="*/ 1179739 w 1179739"/>
                <a:gd name="connsiteY2" fmla="*/ 0 h 216935"/>
                <a:gd name="connsiteX3" fmla="*/ 1021077 w 1179739"/>
                <a:gd name="connsiteY3" fmla="*/ 216935 h 216935"/>
                <a:gd name="connsiteX4" fmla="*/ 0 w 1179739"/>
                <a:gd name="connsiteY4" fmla="*/ 200600 h 216935"/>
                <a:gd name="connsiteX0" fmla="*/ 0 w 1179739"/>
                <a:gd name="connsiteY0" fmla="*/ 200600 h 213522"/>
                <a:gd name="connsiteX1" fmla="*/ 186474 w 1179739"/>
                <a:gd name="connsiteY1" fmla="*/ 5023 h 213522"/>
                <a:gd name="connsiteX2" fmla="*/ 1179739 w 1179739"/>
                <a:gd name="connsiteY2" fmla="*/ 0 h 213522"/>
                <a:gd name="connsiteX3" fmla="*/ 993979 w 1179739"/>
                <a:gd name="connsiteY3" fmla="*/ 213522 h 213522"/>
                <a:gd name="connsiteX4" fmla="*/ 0 w 1179739"/>
                <a:gd name="connsiteY4" fmla="*/ 200600 h 21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739" h="213522">
                  <a:moveTo>
                    <a:pt x="0" y="200600"/>
                  </a:moveTo>
                  <a:lnTo>
                    <a:pt x="186474" y="5023"/>
                  </a:lnTo>
                  <a:lnTo>
                    <a:pt x="1179739" y="0"/>
                  </a:lnTo>
                  <a:lnTo>
                    <a:pt x="993979" y="213522"/>
                  </a:lnTo>
                  <a:lnTo>
                    <a:pt x="0" y="200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0" noProof="0" dirty="0"/>
            </a:p>
          </p:txBody>
        </p:sp>
      </p:grpSp>
      <p:sp>
        <p:nvSpPr>
          <p:cNvPr id="9" name="Parallelogram 35">
            <a:extLst>
              <a:ext uri="{FF2B5EF4-FFF2-40B4-BE49-F238E27FC236}">
                <a16:creationId xmlns:a16="http://schemas.microsoft.com/office/drawing/2014/main" id="{F9608D4E-1D84-D0F4-BAFB-85D82C7FD2F5}"/>
              </a:ext>
            </a:extLst>
          </p:cNvPr>
          <p:cNvSpPr/>
          <p:nvPr userDrawn="1"/>
        </p:nvSpPr>
        <p:spPr>
          <a:xfrm flipH="1">
            <a:off x="5807358" y="-754"/>
            <a:ext cx="1050397" cy="639819"/>
          </a:xfrm>
          <a:custGeom>
            <a:avLst/>
            <a:gdLst>
              <a:gd name="connsiteX0" fmla="*/ 0 w 1221581"/>
              <a:gd name="connsiteY0" fmla="*/ 639064 h 639064"/>
              <a:gd name="connsiteX1" fmla="*/ 866679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221581"/>
              <a:gd name="connsiteY0" fmla="*/ 639064 h 639064"/>
              <a:gd name="connsiteX1" fmla="*/ 710371 w 1221581"/>
              <a:gd name="connsiteY1" fmla="*/ 0 h 639064"/>
              <a:gd name="connsiteX2" fmla="*/ 1221581 w 1221581"/>
              <a:gd name="connsiteY2" fmla="*/ 0 h 639064"/>
              <a:gd name="connsiteX3" fmla="*/ 354902 w 1221581"/>
              <a:gd name="connsiteY3" fmla="*/ 639064 h 639064"/>
              <a:gd name="connsiteX4" fmla="*/ 0 w 1221581"/>
              <a:gd name="connsiteY4" fmla="*/ 639064 h 639064"/>
              <a:gd name="connsiteX0" fmla="*/ 0 w 1057458"/>
              <a:gd name="connsiteY0" fmla="*/ 646880 h 646880"/>
              <a:gd name="connsiteX1" fmla="*/ 710371 w 1057458"/>
              <a:gd name="connsiteY1" fmla="*/ 7816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15632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7458"/>
              <a:gd name="connsiteY0" fmla="*/ 646880 h 646880"/>
              <a:gd name="connsiteX1" fmla="*/ 694740 w 1057458"/>
              <a:gd name="connsiteY1" fmla="*/ 8571 h 646880"/>
              <a:gd name="connsiteX2" fmla="*/ 1057458 w 1057458"/>
              <a:gd name="connsiteY2" fmla="*/ 0 h 646880"/>
              <a:gd name="connsiteX3" fmla="*/ 354902 w 1057458"/>
              <a:gd name="connsiteY3" fmla="*/ 646880 h 646880"/>
              <a:gd name="connsiteX4" fmla="*/ 0 w 1057458"/>
              <a:gd name="connsiteY4" fmla="*/ 646880 h 646880"/>
              <a:gd name="connsiteX0" fmla="*/ 0 w 1050397"/>
              <a:gd name="connsiteY0" fmla="*/ 639819 h 639819"/>
              <a:gd name="connsiteX1" fmla="*/ 694740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  <a:gd name="connsiteX0" fmla="*/ 0 w 1050397"/>
              <a:gd name="connsiteY0" fmla="*/ 639819 h 639819"/>
              <a:gd name="connsiteX1" fmla="*/ 701801 w 1050397"/>
              <a:gd name="connsiteY1" fmla="*/ 1510 h 639819"/>
              <a:gd name="connsiteX2" fmla="*/ 1050397 w 1050397"/>
              <a:gd name="connsiteY2" fmla="*/ 0 h 639819"/>
              <a:gd name="connsiteX3" fmla="*/ 354902 w 1050397"/>
              <a:gd name="connsiteY3" fmla="*/ 639819 h 639819"/>
              <a:gd name="connsiteX4" fmla="*/ 0 w 1050397"/>
              <a:gd name="connsiteY4" fmla="*/ 639819 h 6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397" h="639819">
                <a:moveTo>
                  <a:pt x="0" y="639819"/>
                </a:moveTo>
                <a:lnTo>
                  <a:pt x="701801" y="1510"/>
                </a:lnTo>
                <a:lnTo>
                  <a:pt x="1050397" y="0"/>
                </a:lnTo>
                <a:lnTo>
                  <a:pt x="354902" y="639819"/>
                </a:lnTo>
                <a:lnTo>
                  <a:pt x="0" y="63981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140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9DA56B-4135-24A3-E7DA-7DD656D4EA96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405258" y="79319"/>
            <a:ext cx="753378" cy="754032"/>
          </a:xfrm>
          <a:prstGeom prst="rect">
            <a:avLst/>
          </a:prstGeom>
        </p:spPr>
      </p:pic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35" y="209030"/>
            <a:ext cx="7031157" cy="1147969"/>
          </a:xfrm>
          <a:prstGeom prst="rect">
            <a:avLst/>
          </a:prstGeom>
        </p:spPr>
        <p:txBody>
          <a:bodyPr bIns="0" anchor="b">
            <a:noAutofit/>
          </a:bodyPr>
          <a:lstStyle>
            <a:lvl1pPr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 </a:t>
            </a:r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167" y="1376935"/>
            <a:ext cx="6217253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 spc="253">
                <a:solidFill>
                  <a:schemeClr val="accent6"/>
                </a:solidFill>
              </a:defRPr>
            </a:lvl1pPr>
            <a:lvl2pPr marL="385776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" userDrawn="1">
          <p15:clr>
            <a:srgbClr val="FBAE40"/>
          </p15:clr>
        </p15:guide>
        <p15:guide id="2" pos="3240" userDrawn="1">
          <p15:clr>
            <a:srgbClr val="FBAE40"/>
          </p15:clr>
        </p15:guide>
        <p15:guide id="3" pos="65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1" y="-4"/>
            <a:ext cx="9911953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3101" y="326572"/>
            <a:ext cx="968080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928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7"/>
            <a:ext cx="1993106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101" y="558803"/>
            <a:ext cx="7031157" cy="9397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038" b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8209747" cy="5404111"/>
          </a:xfrm>
          <a:custGeom>
            <a:avLst/>
            <a:gdLst>
              <a:gd name="connsiteX0" fmla="*/ 0 w 8965121"/>
              <a:gd name="connsiteY0" fmla="*/ 5404111 h 5404111"/>
              <a:gd name="connsiteX1" fmla="*/ 0 w 8965121"/>
              <a:gd name="connsiteY1" fmla="*/ 0 h 5404111"/>
              <a:gd name="connsiteX2" fmla="*/ 8965121 w 8965121"/>
              <a:gd name="connsiteY2" fmla="*/ 5404111 h 5404111"/>
              <a:gd name="connsiteX3" fmla="*/ 0 w 8965121"/>
              <a:gd name="connsiteY3" fmla="*/ 5404111 h 5404111"/>
              <a:gd name="connsiteX0" fmla="*/ 0 w 8209747"/>
              <a:gd name="connsiteY0" fmla="*/ 5404111 h 5404111"/>
              <a:gd name="connsiteX1" fmla="*/ 0 w 8209747"/>
              <a:gd name="connsiteY1" fmla="*/ 0 h 5404111"/>
              <a:gd name="connsiteX2" fmla="*/ 8209747 w 8209747"/>
              <a:gd name="connsiteY2" fmla="*/ 5404111 h 5404111"/>
              <a:gd name="connsiteX3" fmla="*/ 0 w 8209747"/>
              <a:gd name="connsiteY3" fmla="*/ 5404111 h 540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9747" h="5404111">
                <a:moveTo>
                  <a:pt x="0" y="5404111"/>
                </a:moveTo>
                <a:lnTo>
                  <a:pt x="0" y="0"/>
                </a:lnTo>
                <a:lnTo>
                  <a:pt x="8209747" y="5404111"/>
                </a:lnTo>
                <a:lnTo>
                  <a:pt x="0" y="540411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9516" y="1821023"/>
            <a:ext cx="4095202" cy="16162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75" b="1" i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6848" y="3461163"/>
            <a:ext cx="29073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19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6848" y="3839451"/>
            <a:ext cx="29073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19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6848" y="4216671"/>
            <a:ext cx="2907379" cy="289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19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848" y="4594957"/>
            <a:ext cx="29073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19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5449730" y="3505249"/>
            <a:ext cx="218426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2147" tIns="32147" rIns="32147" bIns="32147" anchor="ctr"/>
          <a:lstStyle/>
          <a:p>
            <a:pPr algn="ctr" defTabSz="385776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sz="2531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5490807" y="3897987"/>
            <a:ext cx="136272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2147" tIns="32147" rIns="32147" bIns="32147" anchor="ctr"/>
          <a:lstStyle/>
          <a:p>
            <a:pPr algn="ctr" defTabSz="385776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sz="2531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5449730" y="4327947"/>
            <a:ext cx="218426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2147" tIns="32147" rIns="32147" bIns="32147" anchor="ctr"/>
          <a:lstStyle/>
          <a:p>
            <a:pPr algn="ctr" defTabSz="385776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sz="2531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5460512" y="4650083"/>
            <a:ext cx="196863" cy="233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2147" tIns="32147" rIns="32147" bIns="32147" anchor="ctr"/>
          <a:lstStyle/>
          <a:p>
            <a:pPr algn="ctr" defTabSz="385776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sz="2531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050" y="0"/>
            <a:ext cx="5173600" cy="3323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7380" y="3924299"/>
            <a:ext cx="2689622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5050" y="4594957"/>
            <a:ext cx="1637823" cy="11061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FE19C52-05B6-1A48-84AE-09BBC26D5DF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" r="382"/>
          <a:stretch/>
        </p:blipFill>
        <p:spPr>
          <a:xfrm>
            <a:off x="9339347" y="96205"/>
            <a:ext cx="849654" cy="850392"/>
          </a:xfrm>
          <a:prstGeom prst="rect">
            <a:avLst/>
          </a:prstGeom>
        </p:spPr>
      </p:pic>
      <p:sp>
        <p:nvSpPr>
          <p:cNvPr id="4" name="Picture Placeholder 26">
            <a:extLst>
              <a:ext uri="{FF2B5EF4-FFF2-40B4-BE49-F238E27FC236}">
                <a16:creationId xmlns:a16="http://schemas.microsoft.com/office/drawing/2014/main" id="{444F6983-A9EF-D733-435E-301ECEC6A9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9309" y="946597"/>
            <a:ext cx="4144191" cy="4894096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359" userDrawn="1">
          <p15:clr>
            <a:srgbClr val="FBAE40"/>
          </p15:clr>
        </p15:guide>
        <p15:guide id="3" pos="117" userDrawn="1">
          <p15:clr>
            <a:srgbClr val="FBAE40"/>
          </p15:clr>
        </p15:guide>
        <p15:guide id="4" orient="horz" pos="4179" userDrawn="1">
          <p15:clr>
            <a:srgbClr val="FBAE40"/>
          </p15:clr>
        </p15:guide>
        <p15:guide id="5" orient="horz" pos="143" userDrawn="1">
          <p15:clr>
            <a:srgbClr val="FBAE40"/>
          </p15:clr>
        </p15:guide>
        <p15:guide id="6" pos="2073" userDrawn="1">
          <p15:clr>
            <a:srgbClr val="FBAE40"/>
          </p15:clr>
        </p15:guide>
        <p15:guide id="7" pos="37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35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bg2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05258" y="6356352"/>
            <a:ext cx="624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34" y="209029"/>
            <a:ext cx="9142135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sldNum="0" hdr="0" ftr="0" dt="0"/>
  <p:txStyles>
    <p:titleStyle>
      <a:lvl1pPr algn="l" defTabSz="771551" rtl="0" eaLnBrk="1" latinLnBrk="0" hangingPunct="1">
        <a:lnSpc>
          <a:spcPct val="90000"/>
        </a:lnSpc>
        <a:spcBef>
          <a:spcPct val="0"/>
        </a:spcBef>
        <a:buNone/>
        <a:defRPr lang="en-IN" sz="3375" b="1" i="0" kern="1200">
          <a:solidFill>
            <a:schemeClr val="accent1"/>
          </a:solidFill>
          <a:latin typeface="Montserrat" pitchFamily="2" charset="77"/>
          <a:ea typeface="+mj-ea"/>
          <a:cs typeface="+mj-cs"/>
        </a:defRPr>
      </a:lvl1pPr>
    </p:titleStyle>
    <p:bodyStyle>
      <a:lvl1pPr marL="192888" indent="-192888" algn="l" defTabSz="771551" rtl="0" eaLnBrk="1" latinLnBrk="0" hangingPunct="1">
        <a:lnSpc>
          <a:spcPct val="90000"/>
        </a:lnSpc>
        <a:spcBef>
          <a:spcPts val="844"/>
        </a:spcBef>
        <a:buClr>
          <a:srgbClr val="2E7A40"/>
        </a:buClr>
        <a:buFont typeface="Arial" panose="020B0604020202020204" pitchFamily="34" charset="0"/>
        <a:buChar char="•"/>
        <a:defRPr lang="en-US" sz="2025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78664" indent="-192888" algn="l" defTabSz="771551" rtl="0" eaLnBrk="1" latinLnBrk="0" hangingPunct="1">
        <a:lnSpc>
          <a:spcPct val="90000"/>
        </a:lnSpc>
        <a:spcBef>
          <a:spcPts val="422"/>
        </a:spcBef>
        <a:buClr>
          <a:srgbClr val="2E7A40"/>
        </a:buClr>
        <a:buFont typeface="Arial" panose="020B0604020202020204" pitchFamily="34" charset="0"/>
        <a:buChar char="•"/>
        <a:defRPr lang="en-US" sz="1688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64439" indent="-192888" algn="l" defTabSz="771551" rtl="0" eaLnBrk="1" latinLnBrk="0" hangingPunct="1">
        <a:lnSpc>
          <a:spcPct val="90000"/>
        </a:lnSpc>
        <a:spcBef>
          <a:spcPts val="422"/>
        </a:spcBef>
        <a:buClr>
          <a:srgbClr val="2E7A40"/>
        </a:buClr>
        <a:buFont typeface="Arial" panose="020B0604020202020204" pitchFamily="34" charset="0"/>
        <a:buChar char="•"/>
        <a:defRPr lang="en-US" sz="1519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50215" indent="-192888" algn="l" defTabSz="771551" rtl="0" eaLnBrk="1" latinLnBrk="0" hangingPunct="1">
        <a:lnSpc>
          <a:spcPct val="90000"/>
        </a:lnSpc>
        <a:spcBef>
          <a:spcPts val="422"/>
        </a:spcBef>
        <a:buClr>
          <a:srgbClr val="2E7A40"/>
        </a:buClr>
        <a:buFont typeface="Arial" panose="020B0604020202020204" pitchFamily="34" charset="0"/>
        <a:buChar char="•"/>
        <a:defRPr lang="en-US" sz="135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735991" indent="-192888" algn="l" defTabSz="771551" rtl="0" eaLnBrk="1" latinLnBrk="0" hangingPunct="1">
        <a:lnSpc>
          <a:spcPct val="90000"/>
        </a:lnSpc>
        <a:spcBef>
          <a:spcPts val="422"/>
        </a:spcBef>
        <a:buClr>
          <a:srgbClr val="2E7A40"/>
        </a:buClr>
        <a:buFont typeface="Arial" panose="020B0604020202020204" pitchFamily="34" charset="0"/>
        <a:buChar char="•"/>
        <a:defRPr lang="en-IN" sz="135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121766" indent="-192888" algn="l" defTabSz="77155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542" indent="-192888" algn="l" defTabSz="77155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18" indent="-192888" algn="l" defTabSz="77155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094" indent="-192888" algn="l" defTabSz="77155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76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51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27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03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79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654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30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06" algn="l" defTabSz="77155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5AEBE-FCA6-459E-A9E9-41A018A9A4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7" t="-1" b="-1"/>
          <a:stretch/>
        </p:blipFill>
        <p:spPr>
          <a:xfrm>
            <a:off x="0" y="-1"/>
            <a:ext cx="10287000" cy="6858001"/>
          </a:xfrm>
          <a:prstGeom prst="rect">
            <a:avLst/>
          </a:prstGeom>
        </p:spPr>
      </p:pic>
      <p:pic>
        <p:nvPicPr>
          <p:cNvPr id="11" name="Picture 10" descr="Pennsylvania Department of Labor and Industry Logo">
            <a:extLst>
              <a:ext uri="{FF2B5EF4-FFF2-40B4-BE49-F238E27FC236}">
                <a16:creationId xmlns:a16="http://schemas.microsoft.com/office/drawing/2014/main" id="{8CBC9D37-093C-413B-9C6A-A68CFB5559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05" y="-366899"/>
            <a:ext cx="4067293" cy="20336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A459AC-CE47-421D-A16F-35705FD24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4727" y="4752871"/>
            <a:ext cx="5417546" cy="104412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326D"/>
                </a:solidFill>
              </a:rPr>
              <a:t>Learn What Your Neighbors Do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32EA769-08F9-46B4-9169-AF40F2819D1B}"/>
              </a:ext>
            </a:extLst>
          </p:cNvPr>
          <p:cNvSpPr txBox="1">
            <a:spLocks/>
          </p:cNvSpPr>
          <p:nvPr/>
        </p:nvSpPr>
        <p:spPr>
          <a:xfrm>
            <a:off x="0" y="6039745"/>
            <a:ext cx="10287000" cy="575509"/>
          </a:xfrm>
          <a:prstGeom prst="rect">
            <a:avLst/>
          </a:prstGeom>
          <a:solidFill>
            <a:srgbClr val="FFF3C1"/>
          </a:solidFill>
        </p:spPr>
        <p:txBody>
          <a:bodyPr/>
          <a:lstStyle>
            <a:lvl1pPr marL="0" indent="0" algn="l" defTabSz="771551" rtl="0" eaLnBrk="1" latinLnBrk="0" hangingPunct="1">
              <a:lnSpc>
                <a:spcPct val="90000"/>
              </a:lnSpc>
              <a:spcBef>
                <a:spcPts val="844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25" b="0" i="0" kern="1200" spc="253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385776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1551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7327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103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IN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8879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4654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430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206" indent="0" algn="ctr" defTabSz="771551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rgbClr val="00326D"/>
                </a:solidFill>
                <a:latin typeface="Calibri" pitchFamily="34" charset="0"/>
              </a:rPr>
              <a:t>Workforce Information Forum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rgbClr val="00326D"/>
                </a:solidFill>
                <a:latin typeface="Calibri" pitchFamily="34" charset="0"/>
              </a:rPr>
              <a:t>April 2024</a:t>
            </a:r>
            <a:endParaRPr lang="en-US" sz="1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E8CA08-A10E-466F-B4C2-48B23516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953" y="208527"/>
            <a:ext cx="6072222" cy="621480"/>
          </a:xfrm>
        </p:spPr>
        <p:txBody>
          <a:bodyPr anchor="ctr"/>
          <a:lstStyle/>
          <a:p>
            <a:pPr algn="r"/>
            <a:r>
              <a:rPr lang="en-US" sz="2800" dirty="0"/>
              <a:t>PA IDOL</a:t>
            </a: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B841D02-7D63-4D57-B959-E6A54CF64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35" t="14244" r="13739" b="39760"/>
          <a:stretch/>
        </p:blipFill>
        <p:spPr bwMode="auto">
          <a:xfrm>
            <a:off x="212386" y="1208242"/>
            <a:ext cx="9862228" cy="4441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5B54095-F081-4B8F-BBD5-1684F26D5C8B}"/>
              </a:ext>
            </a:extLst>
          </p:cNvPr>
          <p:cNvSpPr/>
          <p:nvPr/>
        </p:nvSpPr>
        <p:spPr>
          <a:xfrm rot="21056720">
            <a:off x="6059426" y="5596769"/>
            <a:ext cx="3883943" cy="1086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59B0D-4078-4100-91D1-1AA168C6250D}"/>
              </a:ext>
            </a:extLst>
          </p:cNvPr>
          <p:cNvSpPr txBox="1"/>
          <p:nvPr/>
        </p:nvSpPr>
        <p:spPr>
          <a:xfrm rot="21056720">
            <a:off x="6219350" y="5909391"/>
            <a:ext cx="3564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www.workstats.dli.pa.gov</a:t>
            </a:r>
          </a:p>
        </p:txBody>
      </p:sp>
    </p:spTree>
    <p:extLst>
      <p:ext uri="{BB962C8B-B14F-4D97-AF65-F5344CB8AC3E}">
        <p14:creationId xmlns:p14="http://schemas.microsoft.com/office/powerpoint/2010/main" val="268522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C2F5738-A793-4951-BA4A-7E158DAC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7" y="1336747"/>
            <a:ext cx="8289674" cy="2819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8B649D-D111-4866-8BAB-EA6BB55E562E}"/>
              </a:ext>
            </a:extLst>
          </p:cNvPr>
          <p:cNvSpPr txBox="1"/>
          <p:nvPr/>
        </p:nvSpPr>
        <p:spPr>
          <a:xfrm>
            <a:off x="7240172" y="1759434"/>
            <a:ext cx="1555191" cy="36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HPOs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227C32-A704-46E5-A9B5-AFB53E18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71" y="4798348"/>
            <a:ext cx="413734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Occupational Products</a:t>
            </a:r>
          </a:p>
        </p:txBody>
      </p:sp>
    </p:spTree>
    <p:extLst>
      <p:ext uri="{BB962C8B-B14F-4D97-AF65-F5344CB8AC3E}">
        <p14:creationId xmlns:p14="http://schemas.microsoft.com/office/powerpoint/2010/main" val="11277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A9A040-E663-DF40-B0FC-6D44B4B5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21" y="268697"/>
            <a:ext cx="6231613" cy="621480"/>
          </a:xfrm>
        </p:spPr>
        <p:txBody>
          <a:bodyPr anchor="ctr"/>
          <a:lstStyle/>
          <a:p>
            <a:r>
              <a:rPr lang="en-US" sz="2400" dirty="0"/>
              <a:t>High Priority Occupations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B1E370-09FF-4D97-ABB7-38ED3159D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17" b="6485"/>
          <a:stretch/>
        </p:blipFill>
        <p:spPr>
          <a:xfrm>
            <a:off x="8776118" y="4464025"/>
            <a:ext cx="1376795" cy="1781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A1604F-EDE9-407A-8566-1E12A566AB8E}"/>
              </a:ext>
            </a:extLst>
          </p:cNvPr>
          <p:cNvSpPr txBox="1"/>
          <p:nvPr/>
        </p:nvSpPr>
        <p:spPr>
          <a:xfrm>
            <a:off x="909942" y="890177"/>
            <a:ext cx="799407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the purpose of the High Priority Occupation (HPO) list?</a:t>
            </a:r>
          </a:p>
          <a:p>
            <a:pPr marL="457200" indent="-457200" eaLnBrk="1" hangingPunct="1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Effectively target local workforce training investments in occupations that are in demand by employers, provide family-sustaining wages (</a:t>
            </a:r>
            <a:r>
              <a:rPr lang="en-US" altLang="en-US" sz="1800" dirty="0">
                <a:solidFill>
                  <a:srgbClr val="E2B33D"/>
                </a:solidFill>
                <a:latin typeface="Calibri"/>
              </a:rPr>
              <a:t>$</a:t>
            </a:r>
            <a:r>
              <a:rPr lang="en-US" altLang="en-US" dirty="0">
                <a:solidFill>
                  <a:srgbClr val="E2B33D"/>
                </a:solidFill>
                <a:latin typeface="Calibri"/>
              </a:rPr>
              <a:t>42,00</a:t>
            </a:r>
            <a:r>
              <a:rPr lang="en-US" altLang="en-US" sz="1800" dirty="0">
                <a:solidFill>
                  <a:srgbClr val="E2B33D"/>
                </a:solidFill>
                <a:latin typeface="Calibri"/>
              </a:rPr>
              <a:t>4 for the 2024 list</a:t>
            </a: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), and have higher skill needs</a:t>
            </a:r>
            <a:endParaRPr lang="en-US" altLang="en-US" sz="800" dirty="0">
              <a:solidFill>
                <a:srgbClr val="E2B33D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 occupations get included on HPO lists?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Included if they meet all established demand and outlook criteria </a:t>
            </a: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in the local Workforce Development Area (WDA):</a:t>
            </a:r>
          </a:p>
          <a:p>
            <a:pPr marL="857250"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annual demand &amp; employment change</a:t>
            </a:r>
          </a:p>
          <a:p>
            <a:pPr marL="857250"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average wages &amp; wage change</a:t>
            </a:r>
          </a:p>
          <a:p>
            <a:pPr marL="857250"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unemployment in occupation</a:t>
            </a:r>
          </a:p>
          <a:p>
            <a:pPr marL="857250"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training completers</a:t>
            </a:r>
          </a:p>
          <a:p>
            <a:pPr marL="457200" indent="-457200" eaLnBrk="1" hangingPunct="1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Opportunity exists for local Workforce Development Board (WDB) and partner customization via a petition process</a:t>
            </a:r>
          </a:p>
          <a:p>
            <a:pPr marL="800100" marR="0" lvl="1" defTabSz="914400" latinLnBrk="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must come through the WDB</a:t>
            </a:r>
          </a:p>
          <a:p>
            <a:pPr marL="800100" marR="0" lvl="1" defTabSz="914400" latinLnBrk="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submitted in the designated petition period</a:t>
            </a:r>
          </a:p>
          <a:p>
            <a:pPr marL="800100" marR="0" lvl="1" defTabSz="914400" latinLnBrk="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adhere to one of the three justification options</a:t>
            </a:r>
          </a:p>
          <a:p>
            <a:pPr marL="457200" marR="0" indent="-4572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Approved petitioned occupations stay on the HPO list for three years</a:t>
            </a:r>
            <a:endParaRPr lang="en-US" dirty="0">
              <a:solidFill>
                <a:srgbClr val="E2B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8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CC3AF352-80D2-4391-B332-65411B10C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" t="37715" r="31660" b="12463"/>
          <a:stretch/>
        </p:blipFill>
        <p:spPr bwMode="auto">
          <a:xfrm>
            <a:off x="128814" y="1275490"/>
            <a:ext cx="10029371" cy="4239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372E132-E782-45A5-A80C-D7A3FAFACDFF}"/>
              </a:ext>
            </a:extLst>
          </p:cNvPr>
          <p:cNvSpPr/>
          <p:nvPr/>
        </p:nvSpPr>
        <p:spPr>
          <a:xfrm rot="21056720">
            <a:off x="6059426" y="5596769"/>
            <a:ext cx="3883943" cy="1086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A9A040-E663-DF40-B0FC-6D44B4B5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65" y="268697"/>
            <a:ext cx="6231613" cy="621480"/>
          </a:xfrm>
        </p:spPr>
        <p:txBody>
          <a:bodyPr anchor="ctr"/>
          <a:lstStyle/>
          <a:p>
            <a:r>
              <a:rPr lang="en-US" sz="2400" dirty="0"/>
              <a:t>Westmoreland-Fayette 2023 HPO List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09C06-2A15-4DEE-8CF7-6A48B703EA9D}"/>
              </a:ext>
            </a:extLst>
          </p:cNvPr>
          <p:cNvSpPr txBox="1"/>
          <p:nvPr/>
        </p:nvSpPr>
        <p:spPr>
          <a:xfrm rot="21056720">
            <a:off x="6219350" y="5909391"/>
            <a:ext cx="3564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www.workstats.dli.pa.gov</a:t>
            </a:r>
          </a:p>
        </p:txBody>
      </p:sp>
    </p:spTree>
    <p:extLst>
      <p:ext uri="{BB962C8B-B14F-4D97-AF65-F5344CB8AC3E}">
        <p14:creationId xmlns:p14="http://schemas.microsoft.com/office/powerpoint/2010/main" val="2885748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3744-4E30-4C66-A461-F31EAA9B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C7D55BE-DEDE-44C5-BC4F-112C35D1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78" t="60388" r="65384" b="4862"/>
          <a:stretch/>
        </p:blipFill>
        <p:spPr bwMode="auto">
          <a:xfrm>
            <a:off x="3696308" y="3008919"/>
            <a:ext cx="5907931" cy="2402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FE31EC-4509-4512-8E53-9F1D2726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25" t="13103" r="55769" b="51006"/>
          <a:stretch/>
        </p:blipFill>
        <p:spPr bwMode="auto">
          <a:xfrm>
            <a:off x="1049610" y="2322739"/>
            <a:ext cx="1850340" cy="2145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0AE8CEE-A151-46A7-8961-8A7C40A7D57C}"/>
              </a:ext>
            </a:extLst>
          </p:cNvPr>
          <p:cNvSpPr/>
          <p:nvPr/>
        </p:nvSpPr>
        <p:spPr>
          <a:xfrm rot="16200000">
            <a:off x="5345725" y="5436328"/>
            <a:ext cx="631790" cy="582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4D118CC-B599-456B-B667-58BD40EF6724}"/>
              </a:ext>
            </a:extLst>
          </p:cNvPr>
          <p:cNvSpPr/>
          <p:nvPr/>
        </p:nvSpPr>
        <p:spPr>
          <a:xfrm rot="16200000">
            <a:off x="6433486" y="5436328"/>
            <a:ext cx="631790" cy="582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AEE2F74-D69C-4119-B15B-4CF372034D01}"/>
              </a:ext>
            </a:extLst>
          </p:cNvPr>
          <p:cNvSpPr/>
          <p:nvPr/>
        </p:nvSpPr>
        <p:spPr>
          <a:xfrm rot="7229865">
            <a:off x="8929692" y="3475020"/>
            <a:ext cx="631790" cy="582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239C220-3456-49F4-AC85-CE6E4D8E5E96}"/>
              </a:ext>
            </a:extLst>
          </p:cNvPr>
          <p:cNvSpPr/>
          <p:nvPr/>
        </p:nvSpPr>
        <p:spPr>
          <a:xfrm rot="19732216">
            <a:off x="358412" y="3062268"/>
            <a:ext cx="631790" cy="582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88239-ECEF-486C-B913-5A6C09F20084}"/>
              </a:ext>
            </a:extLst>
          </p:cNvPr>
          <p:cNvSpPr txBox="1"/>
          <p:nvPr/>
        </p:nvSpPr>
        <p:spPr>
          <a:xfrm>
            <a:off x="3696308" y="1548794"/>
            <a:ext cx="4000729" cy="1200329"/>
          </a:xfrm>
          <a:prstGeom prst="rect">
            <a:avLst/>
          </a:prstGeom>
          <a:noFill/>
          <a:ln>
            <a:solidFill>
              <a:srgbClr val="00194C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194C"/>
                </a:solidFill>
              </a:rPr>
              <a:t>www.workstats.dli.pa.gov/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Products by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Jobseekers</a:t>
            </a:r>
          </a:p>
        </p:txBody>
      </p:sp>
    </p:spTree>
    <p:extLst>
      <p:ext uri="{BB962C8B-B14F-4D97-AF65-F5344CB8AC3E}">
        <p14:creationId xmlns:p14="http://schemas.microsoft.com/office/powerpoint/2010/main" val="19510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E8CA08-A10E-466F-B4C2-48B23516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953" y="208527"/>
            <a:ext cx="6072222" cy="621480"/>
          </a:xfrm>
        </p:spPr>
        <p:txBody>
          <a:bodyPr anchor="ctr"/>
          <a:lstStyle/>
          <a:p>
            <a:pPr algn="r"/>
            <a:r>
              <a:rPr lang="en-US" sz="2800" dirty="0"/>
              <a:t>PA IDOL versus HPOs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ABCC3AB-108E-44AE-B4DA-FE4A5BCA7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788331"/>
              </p:ext>
            </p:extLst>
          </p:nvPr>
        </p:nvGraphicFramePr>
        <p:xfrm>
          <a:off x="260059" y="1317072"/>
          <a:ext cx="9513114" cy="5059417"/>
        </p:xfrm>
        <a:graphic>
          <a:graphicData uri="http://schemas.openxmlformats.org/drawingml/2006/table">
            <a:tbl>
              <a:tblPr firstRow="1" bandRow="1"/>
              <a:tblGrid>
                <a:gridCol w="1858884">
                  <a:extLst>
                    <a:ext uri="{9D8B030D-6E8A-4147-A177-3AD203B41FA5}">
                      <a16:colId xmlns:a16="http://schemas.microsoft.com/office/drawing/2014/main" val="3682965078"/>
                    </a:ext>
                  </a:extLst>
                </a:gridCol>
                <a:gridCol w="3827115">
                  <a:extLst>
                    <a:ext uri="{9D8B030D-6E8A-4147-A177-3AD203B41FA5}">
                      <a16:colId xmlns:a16="http://schemas.microsoft.com/office/drawing/2014/main" val="1163192444"/>
                    </a:ext>
                  </a:extLst>
                </a:gridCol>
                <a:gridCol w="3827115">
                  <a:extLst>
                    <a:ext uri="{9D8B030D-6E8A-4147-A177-3AD203B41FA5}">
                      <a16:colId xmlns:a16="http://schemas.microsoft.com/office/drawing/2014/main" val="2379252766"/>
                    </a:ext>
                  </a:extLst>
                </a:gridCol>
              </a:tblGrid>
              <a:tr h="395383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PA IDOL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HPOs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360721"/>
                  </a:ext>
                </a:extLst>
              </a:tr>
              <a:tr h="884623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Goal: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Career exploration tool to identify occupations that are in-demand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Targeted list of occupations used to align local workforce training funding to best fit job prospects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99774"/>
                  </a:ext>
                </a:extLst>
              </a:tr>
              <a:tr h="395383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Geography: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Statewide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Local Workforce Development Areas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322168"/>
                  </a:ext>
                </a:extLst>
              </a:tr>
              <a:tr h="395383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Timeframe: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Released annually, with HPOs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Annual, Effective August 1-July 31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602242"/>
                  </a:ext>
                </a:extLst>
              </a:tr>
              <a:tr h="884623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Data focus: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Employment growth and demand, existing supply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Employment growth and demand, wages and wage change, unemployment, and completers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141770"/>
                  </a:ext>
                </a:extLst>
              </a:tr>
              <a:tr h="622513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Coverage: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All occupations – Today, Tomorrow &amp; Future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Occupations of focus for workforce – high and low end often excluded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47878"/>
                  </a:ext>
                </a:extLst>
              </a:tr>
              <a:tr h="596029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Adding occupations: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No formal process in place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Petition process through local Boards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63776"/>
                  </a:ext>
                </a:extLst>
              </a:tr>
              <a:tr h="884623"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Relevance for CTE: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Anything through PDE, including equipment grants, industry-recognized credentials, etc.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8577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771551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157327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543103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928879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314654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700430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086206" algn="l" defTabSz="771551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Anything through PA CareerLink® - eligible training provider list, mostly adult programs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33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28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>
            <a:extLst>
              <a:ext uri="{FF2B5EF4-FFF2-40B4-BE49-F238E27FC236}">
                <a16:creationId xmlns:a16="http://schemas.microsoft.com/office/drawing/2014/main" id="{F542EA7D-47A8-4D7A-9BAD-26E1CA7DA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125" y="907899"/>
            <a:ext cx="8053431" cy="54107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08585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Classification of Instructional Program (CIP) Codes are used by educational training providers to define and classify their curriculum.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 Occupational Classification (SOC) Codes are used to group occupations and determine employment projections and wages.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national crosswalk exists to relate the skills learned through a program (CIP) to the jobs that require them (SOC).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 has developed a dynamic version of the CIP-SOC crosswalk which incorporates programs specific to Pennsylvania as well as programs impacting emerging occupations and technology.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version had a lot “missed” and questionable connections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Codes change and may not always align between data sets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CTE uses a subset of CIP codes (about 110 of more than 1,600)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 to the nature of CTE programs, CIP codes ending in “0000” or “9999” (aka the “catch-all’s”) are often applied but crosswalk defaulted to only residual SOC codes resulting in misalignments</a:t>
            </a:r>
          </a:p>
          <a:p>
            <a:pPr marL="342900" indent="-342900" algn="l" defTabSz="914400"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689D388-FB9C-4FC4-9710-03A91570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76" y="170861"/>
            <a:ext cx="6231613" cy="62148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CIP-SOC Connection</a:t>
            </a:r>
          </a:p>
        </p:txBody>
      </p:sp>
    </p:spTree>
    <p:extLst>
      <p:ext uri="{BB962C8B-B14F-4D97-AF65-F5344CB8AC3E}">
        <p14:creationId xmlns:p14="http://schemas.microsoft.com/office/powerpoint/2010/main" val="3904906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A9A040-E663-DF40-B0FC-6D44B4B5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21" y="268697"/>
            <a:ext cx="6231613" cy="621480"/>
          </a:xfrm>
        </p:spPr>
        <p:txBody>
          <a:bodyPr anchor="ctr"/>
          <a:lstStyle/>
          <a:p>
            <a:r>
              <a:rPr lang="en-US" sz="2400" dirty="0"/>
              <a:t>HPOs Continued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EDDD7F3-60F8-4DE1-AF12-288B94D1D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87378"/>
            <a:ext cx="8226425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08585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what ways are HPOs connected to the ETPL?</a:t>
            </a:r>
          </a:p>
          <a:p>
            <a:pPr marL="457200" marR="0" lvl="0" indent="-45720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Training programs must meet certain eligibility criteria to appear on the statewide Eligible Training Provider List (ETPL)</a:t>
            </a:r>
          </a:p>
          <a:p>
            <a:pPr marL="457200" marR="0" lvl="0" indent="-45720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Applications are submitted through a local WDA; does not have to be the one in which the provider is located</a:t>
            </a:r>
          </a:p>
          <a:p>
            <a:pPr marL="457200" marR="0" lvl="0" indent="-45720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For approval, the training program must be aligned to an HPO in the WDA through which the provider submitted their application</a:t>
            </a:r>
          </a:p>
          <a:p>
            <a:pPr marL="800100" lvl="1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E2B33D"/>
                </a:solidFill>
                <a:latin typeface="Calibri" pitchFamily="34" charset="0"/>
              </a:rPr>
              <a:t>Pennsylvania’s CIP-SOC crosswalk is basis for this alignment</a:t>
            </a:r>
          </a:p>
          <a:p>
            <a:pPr marL="800100" lvl="1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E2B33D"/>
                </a:solidFill>
                <a:latin typeface="Calibri" pitchFamily="34" charset="0"/>
              </a:rPr>
              <a:t>CIP codes, used by educational providers, classify curriculum.</a:t>
            </a:r>
          </a:p>
          <a:p>
            <a:pPr marL="800100" lvl="1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E2B33D"/>
                </a:solidFill>
                <a:latin typeface="Calibri" pitchFamily="34" charset="0"/>
              </a:rPr>
              <a:t>SOC codes, used to group occupations, determine projections and wages.</a:t>
            </a:r>
          </a:p>
          <a:p>
            <a:pPr marL="457200" indent="-457200" eaLnBrk="1" hangingPunct="1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Once a training program is on the ETPL, PA CareerLink® and local WDB staff can refer interested customers to that training - even if it is not for an HPO in their area - to cover/supplement training costs</a:t>
            </a:r>
          </a:p>
          <a:p>
            <a:pPr marL="457200" indent="-457200" eaLnBrk="1" hangingPunct="1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All Registered Apprenticeships can be added to the ETPL automatically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630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0" descr="Question Mark with solid fill">
            <a:extLst>
              <a:ext uri="{FF2B5EF4-FFF2-40B4-BE49-F238E27FC236}">
                <a16:creationId xmlns:a16="http://schemas.microsoft.com/office/drawing/2014/main" id="{01AAAEB1-EBE5-499D-BCD1-DD37C3B01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643" r="13643"/>
          <a:stretch>
            <a:fillRect/>
          </a:stretch>
        </p:blipFill>
        <p:spPr>
          <a:xfrm>
            <a:off x="7452496" y="1593241"/>
            <a:ext cx="2641633" cy="3632946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16D1EF-3819-4DA7-9D69-1344F89B0D6C}"/>
              </a:ext>
            </a:extLst>
          </p:cNvPr>
          <p:cNvSpPr txBox="1">
            <a:spLocks/>
          </p:cNvSpPr>
          <p:nvPr/>
        </p:nvSpPr>
        <p:spPr>
          <a:xfrm>
            <a:off x="3489819" y="2572637"/>
            <a:ext cx="4714613" cy="1129024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7715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3375" b="1" i="0" kern="1200">
                <a:solidFill>
                  <a:schemeClr val="accent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140833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C2F5738-A793-4951-BA4A-7E158DAC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7" y="1336747"/>
            <a:ext cx="8289674" cy="2819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293E4D-6F5E-4375-9A23-B38C145AD260}"/>
              </a:ext>
            </a:extLst>
          </p:cNvPr>
          <p:cNvSpPr txBox="1"/>
          <p:nvPr/>
        </p:nvSpPr>
        <p:spPr>
          <a:xfrm>
            <a:off x="1137209" y="1578459"/>
            <a:ext cx="1555191" cy="36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Career Posters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227C32-A704-46E5-A9B5-AFB53E18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71" y="4798348"/>
            <a:ext cx="413734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Occupational Products</a:t>
            </a:r>
          </a:p>
        </p:txBody>
      </p:sp>
    </p:spTree>
    <p:extLst>
      <p:ext uri="{BB962C8B-B14F-4D97-AF65-F5344CB8AC3E}">
        <p14:creationId xmlns:p14="http://schemas.microsoft.com/office/powerpoint/2010/main" val="36808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A9A040-E663-DF40-B0FC-6D44B4B5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21" y="268697"/>
            <a:ext cx="6231613" cy="621480"/>
          </a:xfrm>
        </p:spPr>
        <p:txBody>
          <a:bodyPr anchor="ctr"/>
          <a:lstStyle/>
          <a:p>
            <a:r>
              <a:rPr lang="en-US" sz="2400" dirty="0"/>
              <a:t>Career Posters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BFFD6-9A70-4873-9091-DF800DF9F8F0}"/>
              </a:ext>
            </a:extLst>
          </p:cNvPr>
          <p:cNvSpPr txBox="1"/>
          <p:nvPr/>
        </p:nvSpPr>
        <p:spPr>
          <a:xfrm>
            <a:off x="2459921" y="3651731"/>
            <a:ext cx="2840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E2B33D"/>
                </a:solidFill>
                <a:latin typeface="Calibri"/>
              </a:rPr>
              <a:t>Hard copies printed upon request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8A190A-16BF-49F3-A1CC-FBE539BE639D}"/>
              </a:ext>
            </a:extLst>
          </p:cNvPr>
          <p:cNvGrpSpPr/>
          <p:nvPr/>
        </p:nvGrpSpPr>
        <p:grpSpPr>
          <a:xfrm>
            <a:off x="239237" y="1655413"/>
            <a:ext cx="3488055" cy="2827090"/>
            <a:chOff x="239237" y="1655413"/>
            <a:chExt cx="3488055" cy="2827090"/>
          </a:xfrm>
        </p:grpSpPr>
        <p:sp>
          <p:nvSpPr>
            <p:cNvPr id="2" name="Explosion: 8 Points 1">
              <a:extLst>
                <a:ext uri="{FF2B5EF4-FFF2-40B4-BE49-F238E27FC236}">
                  <a16:creationId xmlns:a16="http://schemas.microsoft.com/office/drawing/2014/main" id="{27A7203A-A81D-4273-B691-992D7D566190}"/>
                </a:ext>
              </a:extLst>
            </p:cNvPr>
            <p:cNvSpPr/>
            <p:nvPr/>
          </p:nvSpPr>
          <p:spPr>
            <a:xfrm rot="20655345">
              <a:off x="239237" y="1655413"/>
              <a:ext cx="3488055" cy="2827090"/>
            </a:xfrm>
            <a:prstGeom prst="irregularSeal1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A122A82-3BAD-4C58-BA69-D0A05C240273}"/>
                </a:ext>
              </a:extLst>
            </p:cNvPr>
            <p:cNvSpPr txBox="1"/>
            <p:nvPr/>
          </p:nvSpPr>
          <p:spPr>
            <a:xfrm rot="20655345">
              <a:off x="900519" y="2483874"/>
              <a:ext cx="20469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</a:rPr>
                <a:t>Now Available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F4D3F43-67C4-4E96-8FA9-5EFF207EA8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733" y="0"/>
            <a:ext cx="4589216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6333F9E-8E98-4B4F-8B95-D3EB7AD23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84" r="51563" b="3405"/>
          <a:stretch/>
        </p:blipFill>
        <p:spPr>
          <a:xfrm>
            <a:off x="3028209" y="161033"/>
            <a:ext cx="1302327" cy="1840116"/>
          </a:xfrm>
          <a:prstGeom prst="rect">
            <a:avLst/>
          </a:prstGeom>
        </p:spPr>
      </p:pic>
      <p:pic>
        <p:nvPicPr>
          <p:cNvPr id="10" name="Picture 9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C7C18914-61AB-4608-A1FA-CB051346A0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90" r="7663" b="9731"/>
          <a:stretch/>
        </p:blipFill>
        <p:spPr>
          <a:xfrm>
            <a:off x="219521" y="4940647"/>
            <a:ext cx="3032233" cy="17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8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C2F5738-A793-4951-BA4A-7E158DAC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7" y="1336747"/>
            <a:ext cx="8289674" cy="2819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A015A9-AF97-4CE1-98B5-D7392BBFB67E}"/>
              </a:ext>
            </a:extLst>
          </p:cNvPr>
          <p:cNvSpPr txBox="1"/>
          <p:nvPr/>
        </p:nvSpPr>
        <p:spPr>
          <a:xfrm>
            <a:off x="2886921" y="1714615"/>
            <a:ext cx="1716827" cy="36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 Career Guide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227C32-A704-46E5-A9B5-AFB53E18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71" y="4798348"/>
            <a:ext cx="413734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Occupational Products</a:t>
            </a:r>
          </a:p>
        </p:txBody>
      </p:sp>
    </p:spTree>
    <p:extLst>
      <p:ext uri="{BB962C8B-B14F-4D97-AF65-F5344CB8AC3E}">
        <p14:creationId xmlns:p14="http://schemas.microsoft.com/office/powerpoint/2010/main" val="10004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A9A040-E663-DF40-B0FC-6D44B4B5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21" y="268697"/>
            <a:ext cx="6231613" cy="621480"/>
          </a:xfrm>
        </p:spPr>
        <p:txBody>
          <a:bodyPr anchor="ctr"/>
          <a:lstStyle/>
          <a:p>
            <a:r>
              <a:rPr lang="en-US" sz="2400" dirty="0"/>
              <a:t>PA Career Guide – 27</a:t>
            </a:r>
            <a:r>
              <a:rPr lang="en-US" sz="2400" baseline="30000" dirty="0"/>
              <a:t>th</a:t>
            </a:r>
            <a:r>
              <a:rPr lang="en-US" sz="2400" dirty="0"/>
              <a:t> Edition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FB30D93B-4D81-440C-B8F8-F32584875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65" y="1060499"/>
            <a:ext cx="6444595" cy="32316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Includes information on: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Interest assessment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Wage and job outlook information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To-do list for High School students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Alternative options to college- Job Corps, CTE, RAs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Tips for marketing yourself as a jobseeker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Information on PA CareerLink® Offices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Contact information for state agencies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Budget worksheet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Spotlight articles – sports, entertainment &amp; healthcare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BFFD6-9A70-4873-9091-DF800DF9F8F0}"/>
              </a:ext>
            </a:extLst>
          </p:cNvPr>
          <p:cNvSpPr txBox="1"/>
          <p:nvPr/>
        </p:nvSpPr>
        <p:spPr>
          <a:xfrm rot="660993">
            <a:off x="2854847" y="524261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E2B33D"/>
                </a:solidFill>
                <a:latin typeface="Calibri"/>
              </a:rPr>
              <a:t>Hard copies available upon request</a:t>
            </a: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6BA20F9-32EC-485E-BDBF-26A54AAC5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39" t="11896" r="10095" b="3961"/>
          <a:stretch/>
        </p:blipFill>
        <p:spPr bwMode="auto">
          <a:xfrm>
            <a:off x="6525334" y="2497422"/>
            <a:ext cx="3209793" cy="4205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657658F-EB09-4313-983D-BFEFF6CDB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871" b="7454"/>
          <a:stretch/>
        </p:blipFill>
        <p:spPr>
          <a:xfrm>
            <a:off x="6922098" y="579437"/>
            <a:ext cx="1351395" cy="1762991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183F137-D76A-42F3-AF0F-8ED18443F8E3}"/>
              </a:ext>
            </a:extLst>
          </p:cNvPr>
          <p:cNvSpPr/>
          <p:nvPr/>
        </p:nvSpPr>
        <p:spPr>
          <a:xfrm>
            <a:off x="257027" y="4362491"/>
            <a:ext cx="2707531" cy="2410283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Available THIS SUMMER</a:t>
            </a:r>
          </a:p>
        </p:txBody>
      </p:sp>
    </p:spTree>
    <p:extLst>
      <p:ext uri="{BB962C8B-B14F-4D97-AF65-F5344CB8AC3E}">
        <p14:creationId xmlns:p14="http://schemas.microsoft.com/office/powerpoint/2010/main" val="42311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6016C06-89C8-4ABA-A6A7-4DD1ABBA9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92" t="21916" r="13843" b="61408"/>
          <a:stretch/>
        </p:blipFill>
        <p:spPr bwMode="auto">
          <a:xfrm>
            <a:off x="4388661" y="3311351"/>
            <a:ext cx="2592474" cy="2991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20A5AF7-672F-47F0-A28A-13CE9C8DA9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89" t="69003" r="13077" b="5240"/>
          <a:stretch/>
        </p:blipFill>
        <p:spPr bwMode="auto">
          <a:xfrm>
            <a:off x="653720" y="1104164"/>
            <a:ext cx="3629477" cy="2594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12325EF-87A5-4AA5-8BF4-5A844790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21" y="268697"/>
            <a:ext cx="6231613" cy="621480"/>
          </a:xfrm>
        </p:spPr>
        <p:txBody>
          <a:bodyPr anchor="ctr"/>
          <a:lstStyle/>
          <a:p>
            <a:r>
              <a:rPr lang="en-US" sz="2400" dirty="0"/>
              <a:t>PA Career Guide – highlights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99AF68-ECD5-4459-A0A9-AAA8CCCF2093}"/>
              </a:ext>
            </a:extLst>
          </p:cNvPr>
          <p:cNvSpPr txBox="1"/>
          <p:nvPr/>
        </p:nvSpPr>
        <p:spPr>
          <a:xfrm>
            <a:off x="6981135" y="3842088"/>
            <a:ext cx="30999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Keystone Job Corps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Philadelphia Job Corps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Pittsburgh Job Corps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Red Rock Job Corps Center</a:t>
            </a:r>
          </a:p>
        </p:txBody>
      </p:sp>
    </p:spTree>
    <p:extLst>
      <p:ext uri="{BB962C8B-B14F-4D97-AF65-F5344CB8AC3E}">
        <p14:creationId xmlns:p14="http://schemas.microsoft.com/office/powerpoint/2010/main" val="70180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93385E0-59B6-453A-ABC5-27849898B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62" t="16851" r="28347" b="14983"/>
          <a:stretch/>
        </p:blipFill>
        <p:spPr bwMode="auto">
          <a:xfrm>
            <a:off x="157315" y="64403"/>
            <a:ext cx="5432994" cy="668808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0F434-7CCF-4A75-98CA-874A9DA81C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01604" y="1570195"/>
            <a:ext cx="4528081" cy="339606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AE85D-3D31-42C4-92A1-339BB6E39EFF}"/>
              </a:ext>
            </a:extLst>
          </p:cNvPr>
          <p:cNvCxnSpPr/>
          <p:nvPr/>
        </p:nvCxnSpPr>
        <p:spPr>
          <a:xfrm>
            <a:off x="5590309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6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C2F5738-A793-4951-BA4A-7E158DAC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7" y="1336747"/>
            <a:ext cx="8289674" cy="2819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BB8CD4-5046-49F5-85D1-37A1EAFC0FFD}"/>
              </a:ext>
            </a:extLst>
          </p:cNvPr>
          <p:cNvSpPr txBox="1"/>
          <p:nvPr/>
        </p:nvSpPr>
        <p:spPr>
          <a:xfrm>
            <a:off x="5420607" y="1577395"/>
            <a:ext cx="950173" cy="36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 IDOL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227C32-A704-46E5-A9B5-AFB53E18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71" y="4798348"/>
            <a:ext cx="413734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Occupational Products</a:t>
            </a:r>
          </a:p>
        </p:txBody>
      </p:sp>
    </p:spTree>
    <p:extLst>
      <p:ext uri="{BB962C8B-B14F-4D97-AF65-F5344CB8AC3E}">
        <p14:creationId xmlns:p14="http://schemas.microsoft.com/office/powerpoint/2010/main" val="19223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E8CA08-A10E-466F-B4C2-48B23516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953" y="208527"/>
            <a:ext cx="6072222" cy="621480"/>
          </a:xfrm>
        </p:spPr>
        <p:txBody>
          <a:bodyPr anchor="ctr"/>
          <a:lstStyle/>
          <a:p>
            <a:pPr algn="r"/>
            <a:r>
              <a:rPr lang="en-US" sz="2800" dirty="0"/>
              <a:t>PA IDOL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B0E073D-930B-4FAD-BC66-F65AA26B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77" y="1260559"/>
            <a:ext cx="8226425" cy="5139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08585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the goals of the PA IDOL?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career exploration on a subset of more than 800 occupations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Showcase data to help job seekers make informed decisions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careers that are in-demand in Pennsylvania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Highlight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viable career choices at all education/training levels – careers </a:t>
            </a:r>
            <a:r>
              <a:rPr lang="en-US" sz="2000" dirty="0">
                <a:solidFill>
                  <a:srgbClr val="E2B33D"/>
                </a:solidFill>
                <a:latin typeface="Calibri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Today, Tomorrow, and the Future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 occupations get included on the PA IDOL?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Included if they meet all established demand and outlook criteria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process exists to add occupations to the PA IDOL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does Career &amp; Technical Education (CTE) use PA IDOL?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Starting with PY2017, CTE </a:t>
            </a:r>
            <a:r>
              <a:rPr lang="en-US" altLang="en-US" sz="2000" dirty="0">
                <a:solidFill>
                  <a:srgbClr val="E2B33D"/>
                </a:solidFill>
                <a:latin typeface="Calibri"/>
              </a:rPr>
              <a:t>rarely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uses the HPO list. Previous uses, including equipment grant approvals and connection to industry-recognized credentials, are now evaluated using the PA IDOL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2B3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HPO lists come into play for the Eligible Training Provider List (ETPL) and/or work with PA CareerLink® offices (adult training programs)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2B3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32D748-8D08-458F-B4B5-6B578708C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" r="25407" b="2605"/>
          <a:stretch/>
        </p:blipFill>
        <p:spPr>
          <a:xfrm>
            <a:off x="8647450" y="4794118"/>
            <a:ext cx="1377373" cy="185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0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3C8094E-75C3-DC45-8F2E-10906A26C4DB}" vid="{318D0C9C-F9EF-8F4B-AE7E-87FC25AF48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6ea33ccd-cebb-4f47-8676-1d27cfbcda9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955A6965438B489A7AAD2D9FBF0D79" ma:contentTypeVersion="1" ma:contentTypeDescription="Create a new document." ma:contentTypeScope="" ma:versionID="d66bb30224451c9d22769ef83a5648b5">
  <xsd:schema xmlns:xsd="http://www.w3.org/2001/XMLSchema" xmlns:xs="http://www.w3.org/2001/XMLSchema" xmlns:p="http://schemas.microsoft.com/office/2006/metadata/properties" xmlns:ns1="http://schemas.microsoft.com/sharepoint/v3" xmlns:ns2="6ea33ccd-cebb-4f47-8676-1d27cfbcda92" targetNamespace="http://schemas.microsoft.com/office/2006/metadata/properties" ma:root="true" ma:fieldsID="4a374ea46a926fc4655e8482f5ae0143" ns1:_="" ns2:_="">
    <xsd:import namespace="http://schemas.microsoft.com/sharepoint/v3"/>
    <xsd:import namespace="6ea33ccd-cebb-4f47-8676-1d27cfbcda9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33ccd-cebb-4f47-8676-1d27cfbcda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7F4215-C6BB-44A3-9A5E-9446E683590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9cf54e2-0330-4a9d-b348-ad1b29e1abc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80A5AF1-8C57-4290-936E-5FD27C9572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7AA49B-269D-4D02-8122-C9BB909F5744}"/>
</file>

<file path=docProps/app.xml><?xml version="1.0" encoding="utf-8"?>
<Properties xmlns="http://schemas.openxmlformats.org/officeDocument/2006/extended-properties" xmlns:vt="http://schemas.openxmlformats.org/officeDocument/2006/docPropsVTypes">
  <Template>L&amp;I PowerPoint Standard 1</Template>
  <TotalTime>4396</TotalTime>
  <Words>956</Words>
  <Application>Microsoft Office PowerPoint</Application>
  <PresentationFormat>35mm Slides</PresentationFormat>
  <Paragraphs>136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Adobe Gothic Std B</vt:lpstr>
      <vt:lpstr>Arial</vt:lpstr>
      <vt:lpstr>Calibri</vt:lpstr>
      <vt:lpstr>Gill Sans SemiBold</vt:lpstr>
      <vt:lpstr>Montserrat</vt:lpstr>
      <vt:lpstr>Times New Roman</vt:lpstr>
      <vt:lpstr>Wingdings</vt:lpstr>
      <vt:lpstr>Office Theme</vt:lpstr>
      <vt:lpstr>Learn What Your Neighbors Do</vt:lpstr>
      <vt:lpstr>Occupational Products</vt:lpstr>
      <vt:lpstr>Career Posters</vt:lpstr>
      <vt:lpstr>Occupational Products</vt:lpstr>
      <vt:lpstr>PA Career Guide – 27th Edition</vt:lpstr>
      <vt:lpstr>PA Career Guide – highlights</vt:lpstr>
      <vt:lpstr>PowerPoint Presentation</vt:lpstr>
      <vt:lpstr>Occupational Products</vt:lpstr>
      <vt:lpstr>PA IDOL</vt:lpstr>
      <vt:lpstr>PA IDOL</vt:lpstr>
      <vt:lpstr>Occupational Products</vt:lpstr>
      <vt:lpstr>High Priority Occupations</vt:lpstr>
      <vt:lpstr>Westmoreland-Fayette 2023 HPO List</vt:lpstr>
      <vt:lpstr>Website</vt:lpstr>
      <vt:lpstr>PA IDOL versus HPOs</vt:lpstr>
      <vt:lpstr>CIP-SOC Connection</vt:lpstr>
      <vt:lpstr>HPOs Continued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CWIA Resources</dc:title>
  <dc:creator>DeLellis, Kimberly</dc:creator>
  <cp:lastModifiedBy>Long, Shelli</cp:lastModifiedBy>
  <cp:revision>119</cp:revision>
  <cp:lastPrinted>2024-03-08T15:15:38Z</cp:lastPrinted>
  <dcterms:created xsi:type="dcterms:W3CDTF">2023-04-07T11:27:31Z</dcterms:created>
  <dcterms:modified xsi:type="dcterms:W3CDTF">2024-04-11T13:07:26Z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0x01010050955A6965438B489A7AAD2D9FBF0D79</vt:lpwstr>
  </property>
  <property fmtid="{D5CDD505-2E9C-101B-9397-08002B2CF9AE}" pid="3" name="Order">
    <vt:r8>4000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