
<file path=[Content_Types].xml><?xml version="1.0" encoding="utf-8"?>
<Types xmlns="http://schemas.openxmlformats.org/package/2006/content-types">
  <Default Extension="jfif" ContentType="image/jpeg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32" r:id="rId2"/>
  </p:sldMasterIdLst>
  <p:notesMasterIdLst>
    <p:notesMasterId r:id="rId20"/>
  </p:notesMasterIdLst>
  <p:sldIdLst>
    <p:sldId id="256" r:id="rId3"/>
    <p:sldId id="272" r:id="rId4"/>
    <p:sldId id="275" r:id="rId5"/>
    <p:sldId id="257" r:id="rId6"/>
    <p:sldId id="276" r:id="rId7"/>
    <p:sldId id="273" r:id="rId8"/>
    <p:sldId id="274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91" r:id="rId1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1C1"/>
    <a:srgbClr val="FB4754"/>
    <a:srgbClr val="FC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68860" autoAdjust="0"/>
  </p:normalViewPr>
  <p:slideViewPr>
    <p:cSldViewPr snapToGrid="0">
      <p:cViewPr varScale="1">
        <p:scale>
          <a:sx n="90" d="100"/>
          <a:sy n="90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066BD66-E143-498E-9B42-062D9716509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715B0D5-4B2A-4536-A0D3-8E9E64BEF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6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5B0D5-4B2A-4536-A0D3-8E9E64BEF1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19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5B0D5-4B2A-4536-A0D3-8E9E64BEF1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50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5B0D5-4B2A-4536-A0D3-8E9E64BEF1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07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5B0D5-4B2A-4536-A0D3-8E9E64BEF1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38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5B0D5-4B2A-4536-A0D3-8E9E64BEF1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44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5B0D5-4B2A-4536-A0D3-8E9E64BEF1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39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5B0D5-4B2A-4536-A0D3-8E9E64BEF1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40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5B0D5-4B2A-4536-A0D3-8E9E64BEF1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32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65">
              <a:defRPr/>
            </a:pPr>
            <a:fld id="{79230CFA-805A-4FD3-B3A0-DAAA5993DA1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65">
                <a:defRPr/>
              </a:pPr>
              <a:t>17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1715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5B0D5-4B2A-4536-A0D3-8E9E64BEF1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62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5B0D5-4B2A-4536-A0D3-8E9E64BEF1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94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5B0D5-4B2A-4536-A0D3-8E9E64BEF1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16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5B0D5-4B2A-4536-A0D3-8E9E64BEF1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67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5B0D5-4B2A-4536-A0D3-8E9E64BEF1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05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5B0D5-4B2A-4536-A0D3-8E9E64BEF1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4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5B0D5-4B2A-4536-A0D3-8E9E64BEF1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24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77862" defTabSz="942289">
              <a:lnSpc>
                <a:spcPct val="107000"/>
              </a:lnSpc>
              <a:spcAft>
                <a:spcPts val="824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5B0D5-4B2A-4536-A0D3-8E9E64BEF1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17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/>
        </p:nvSpPr>
        <p:spPr>
          <a:xfrm rot="19958790">
            <a:off x="-691868" y="3532950"/>
            <a:ext cx="3860164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/>
        </p:nvCxnSpPr>
        <p:spPr>
          <a:xfrm flipV="1">
            <a:off x="0" y="1181100"/>
            <a:ext cx="1973269" cy="83105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5" y="1987424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5" y="3792047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771551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3pPr>
            <a:lvl4pPr marL="11573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10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887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65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43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20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/>
        </p:nvSpPr>
        <p:spPr>
          <a:xfrm>
            <a:off x="8520207" y="1"/>
            <a:ext cx="2077946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/>
        </p:nvCxnSpPr>
        <p:spPr>
          <a:xfrm flipV="1">
            <a:off x="40796" y="800945"/>
            <a:ext cx="6698234" cy="29911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0808" y="924788"/>
            <a:ext cx="4911634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/>
        </p:nvCxnSpPr>
        <p:spPr>
          <a:xfrm flipV="1">
            <a:off x="0" y="5136825"/>
            <a:ext cx="1973269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/>
        </p:nvSpPr>
        <p:spPr>
          <a:xfrm rot="19958790">
            <a:off x="-139032" y="3407046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62495-9CD2-D543-8233-731B62E7B3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5" t="26985" r="74628" b="20981"/>
          <a:stretch/>
        </p:blipFill>
        <p:spPr>
          <a:xfrm>
            <a:off x="11068857" y="61089"/>
            <a:ext cx="1006997" cy="12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97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240">
          <p15:clr>
            <a:srgbClr val="FBAE40"/>
          </p15:clr>
        </p15:guide>
        <p15:guide id="3" pos="121">
          <p15:clr>
            <a:srgbClr val="FBAE40"/>
          </p15:clr>
        </p15:guide>
        <p15:guide id="4" orient="horz" pos="4171">
          <p15:clr>
            <a:srgbClr val="FBAE40"/>
          </p15:clr>
        </p15:guide>
        <p15:guide id="5" pos="6359">
          <p15:clr>
            <a:srgbClr val="FBAE40"/>
          </p15:clr>
        </p15:guide>
        <p15:guide id="6" orient="horz" pos="14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/>
        </p:nvSpPr>
        <p:spPr>
          <a:xfrm flipV="1">
            <a:off x="0" y="-6"/>
            <a:ext cx="10625329" cy="49469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965121"/>
              <a:gd name="connsiteY0" fmla="*/ 5086611 h 5086611"/>
              <a:gd name="connsiteX1" fmla="*/ 0 w 8965121"/>
              <a:gd name="connsiteY1" fmla="*/ 0 h 5086611"/>
              <a:gd name="connsiteX2" fmla="*/ 8965121 w 8965121"/>
              <a:gd name="connsiteY2" fmla="*/ 5086611 h 5086611"/>
              <a:gd name="connsiteX3" fmla="*/ 0 w 8965121"/>
              <a:gd name="connsiteY3" fmla="*/ 5086611 h 5086611"/>
              <a:gd name="connsiteX0" fmla="*/ 0 w 8965121"/>
              <a:gd name="connsiteY0" fmla="*/ 4946911 h 4946911"/>
              <a:gd name="connsiteX1" fmla="*/ 0 w 8965121"/>
              <a:gd name="connsiteY1" fmla="*/ 0 h 4946911"/>
              <a:gd name="connsiteX2" fmla="*/ 8965121 w 8965121"/>
              <a:gd name="connsiteY2" fmla="*/ 4946911 h 4946911"/>
              <a:gd name="connsiteX3" fmla="*/ 0 w 8965121"/>
              <a:gd name="connsiteY3" fmla="*/ 4946911 h 494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65121" h="4946911">
                <a:moveTo>
                  <a:pt x="0" y="4946911"/>
                </a:moveTo>
                <a:lnTo>
                  <a:pt x="0" y="0"/>
                </a:lnTo>
                <a:lnTo>
                  <a:pt x="8965121" y="4946911"/>
                </a:lnTo>
                <a:lnTo>
                  <a:pt x="0" y="49469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/>
        </p:nvCxnSpPr>
        <p:spPr>
          <a:xfrm flipV="1">
            <a:off x="2" y="1010091"/>
            <a:ext cx="1785257" cy="9075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5" y="1987424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5" y="3792047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771551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3pPr>
            <a:lvl4pPr marL="11573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10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887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65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43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20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/>
        </p:nvCxnSpPr>
        <p:spPr>
          <a:xfrm flipV="1">
            <a:off x="219434" y="646422"/>
            <a:ext cx="6733043" cy="304922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155A580-AFFA-3B00-902E-2AF85E14B5DA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C0155AC6-6A7A-B579-7975-CA1FF68AB61C}"/>
              </a:ext>
            </a:extLst>
          </p:cNvPr>
          <p:cNvSpPr/>
          <p:nvPr/>
        </p:nvSpPr>
        <p:spPr>
          <a:xfrm rot="19958790">
            <a:off x="-691868" y="3532950"/>
            <a:ext cx="3860164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541BF5-2484-9A3F-38D2-FDD565182037}"/>
              </a:ext>
            </a:extLst>
          </p:cNvPr>
          <p:cNvCxnSpPr>
            <a:cxnSpLocks/>
          </p:cNvCxnSpPr>
          <p:nvPr/>
        </p:nvCxnSpPr>
        <p:spPr>
          <a:xfrm flipV="1">
            <a:off x="0" y="5136825"/>
            <a:ext cx="1973269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arallelogram 4">
            <a:extLst>
              <a:ext uri="{FF2B5EF4-FFF2-40B4-BE49-F238E27FC236}">
                <a16:creationId xmlns:a16="http://schemas.microsoft.com/office/drawing/2014/main" id="{587352C5-5EDB-BCDB-44CC-8D1DD72D0592}"/>
              </a:ext>
            </a:extLst>
          </p:cNvPr>
          <p:cNvSpPr/>
          <p:nvPr/>
        </p:nvSpPr>
        <p:spPr>
          <a:xfrm rot="19958790">
            <a:off x="-139032" y="3407046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7" name="Parallelogram 24">
            <a:extLst>
              <a:ext uri="{FF2B5EF4-FFF2-40B4-BE49-F238E27FC236}">
                <a16:creationId xmlns:a16="http://schemas.microsoft.com/office/drawing/2014/main" id="{81747C8E-8ABA-DFC2-808F-68BD4C5DEF11}"/>
              </a:ext>
            </a:extLst>
          </p:cNvPr>
          <p:cNvSpPr/>
          <p:nvPr/>
        </p:nvSpPr>
        <p:spPr>
          <a:xfrm>
            <a:off x="8098755" y="-6"/>
            <a:ext cx="2077946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</p:spTree>
    <p:extLst>
      <p:ext uri="{BB962C8B-B14F-4D97-AF65-F5344CB8AC3E}">
        <p14:creationId xmlns:p14="http://schemas.microsoft.com/office/powerpoint/2010/main" val="3014431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240">
          <p15:clr>
            <a:srgbClr val="FBAE40"/>
          </p15:clr>
        </p15:guide>
        <p15:guide id="3" pos="121">
          <p15:clr>
            <a:srgbClr val="FBAE40"/>
          </p15:clr>
        </p15:guide>
        <p15:guide id="4" orient="horz" pos="4171">
          <p15:clr>
            <a:srgbClr val="FBAE40"/>
          </p15:clr>
        </p15:guide>
        <p15:guide id="5" pos="6359">
          <p15:clr>
            <a:srgbClr val="FBAE40"/>
          </p15:clr>
        </p15:guide>
        <p15:guide id="6" orient="horz" pos="14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8"/>
            <a:ext cx="10835123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19110E-CC1D-25EA-06A9-EC25883AB4B1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0D733621-FC7E-A51E-78D3-F8DDBECA9CE8}"/>
                </a:ext>
              </a:extLst>
            </p:cNvPr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DCD3A86-0792-C310-C9B9-F95050231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51F934C5-7B26-18AB-4C60-214CA8A5CDF9}"/>
                </a:ext>
              </a:extLst>
            </p:cNvPr>
            <p:cNvSpPr/>
            <p:nvPr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A224BD3-3D9F-5B90-92D6-1CCF2077CB2E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2D3173-C0AA-FB8B-F487-21D0723FD73A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39EDF-8A1C-6153-81D9-49C93A5CC50E}"/>
              </a:ext>
            </a:extLst>
          </p:cNvPr>
          <p:cNvCxnSpPr>
            <a:cxnSpLocks/>
          </p:cNvCxnSpPr>
          <p:nvPr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413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80" y="209031"/>
            <a:ext cx="6616009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713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8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651048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1BCACB-5FBB-F78C-C631-0FB81DE15AC7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8EAB7E87-F9C8-875A-2651-2A4477666986}"/>
                </a:ext>
              </a:extLst>
            </p:cNvPr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AC9232C-5891-739A-8F0A-40C9639D8E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252870F-D3AD-BB76-F08D-FFC4F76F8EA6}"/>
                </a:ext>
              </a:extLst>
            </p:cNvPr>
            <p:cNvSpPr/>
            <p:nvPr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1AEBB3BF-91C4-5B05-54F0-32175F05E2F7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DBC63D-45B9-05F5-393F-5E8D3D384312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D14115-85A5-379D-BCA9-2FEC7164915B}"/>
              </a:ext>
            </a:extLst>
          </p:cNvPr>
          <p:cNvCxnSpPr>
            <a:cxnSpLocks/>
          </p:cNvCxnSpPr>
          <p:nvPr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019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80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192888" lvl="0" indent="-192888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25" b="1">
                <a:solidFill>
                  <a:schemeClr val="accent6"/>
                </a:solidFill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80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AB532F-A426-3FD5-F285-14F347647238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D139D55A-532F-0389-A11D-4DEC88CD9463}"/>
                </a:ext>
              </a:extLst>
            </p:cNvPr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CCCD45-B4D8-92BF-C68C-922AB01134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A9BC1E1C-967C-15BD-5AC7-A785E7556E78}"/>
                </a:ext>
              </a:extLst>
            </p:cNvPr>
            <p:cNvSpPr/>
            <p:nvPr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680EEFD3-9BA0-C291-77E1-7C4BED99945F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C44A3-A6B2-6FE0-AAE7-7223385AC11C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0C73E2-6A58-7E35-60BB-104171E0DB6E}"/>
              </a:ext>
            </a:extLst>
          </p:cNvPr>
          <p:cNvCxnSpPr>
            <a:cxnSpLocks/>
          </p:cNvCxnSpPr>
          <p:nvPr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626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/>
        </p:nvCxnSpPr>
        <p:spPr>
          <a:xfrm flipV="1">
            <a:off x="9004300" y="4943476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1" y="4374040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/>
        </p:nvCxnSpPr>
        <p:spPr>
          <a:xfrm flipV="1">
            <a:off x="-17837" y="4700019"/>
            <a:ext cx="1919789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1" y="5701072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350">
                <a:solidFill>
                  <a:schemeClr val="accent6"/>
                </a:solidFill>
              </a:defRPr>
            </a:lvl1pPr>
            <a:lvl2pPr marL="385776" indent="0">
              <a:buNone/>
              <a:defRPr sz="1181"/>
            </a:lvl2pPr>
            <a:lvl3pPr marL="771551" indent="0">
              <a:buNone/>
              <a:defRPr sz="1013"/>
            </a:lvl3pPr>
            <a:lvl4pPr marL="1157327" indent="0">
              <a:buNone/>
              <a:defRPr sz="844"/>
            </a:lvl4pPr>
            <a:lvl5pPr marL="1543103" indent="0">
              <a:buNone/>
              <a:defRPr sz="844"/>
            </a:lvl5pPr>
            <a:lvl6pPr marL="1928879" indent="0">
              <a:buNone/>
              <a:defRPr sz="844"/>
            </a:lvl6pPr>
            <a:lvl7pPr marL="2314654" indent="0">
              <a:buNone/>
              <a:defRPr sz="844"/>
            </a:lvl7pPr>
            <a:lvl8pPr marL="2700430" indent="0">
              <a:buNone/>
              <a:defRPr sz="844"/>
            </a:lvl8pPr>
            <a:lvl9pPr marL="3086206" indent="0">
              <a:buNone/>
              <a:defRPr sz="844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7" y="2290716"/>
            <a:ext cx="5803672" cy="434186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025"/>
            </a:lvl1pPr>
            <a:lvl2pPr>
              <a:buClr>
                <a:schemeClr val="accent2"/>
              </a:buClr>
              <a:defRPr sz="1688"/>
            </a:lvl2pPr>
            <a:lvl3pPr>
              <a:buClr>
                <a:schemeClr val="accent2"/>
              </a:buClr>
              <a:defRPr sz="1519"/>
            </a:lvl3pPr>
            <a:lvl4pPr>
              <a:buClr>
                <a:schemeClr val="accent2"/>
              </a:buClr>
              <a:defRPr sz="1350"/>
            </a:lvl4pPr>
            <a:lvl5pPr>
              <a:buClr>
                <a:schemeClr val="accent2"/>
              </a:buClr>
              <a:defRPr sz="1350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BF403-FDFA-D1AB-639D-E6137E894C8E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80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/>
        </p:nvCxnSpPr>
        <p:spPr>
          <a:xfrm flipV="1">
            <a:off x="8996574" y="4943476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1" y="4374040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/>
        </p:nvCxnSpPr>
        <p:spPr>
          <a:xfrm flipV="1">
            <a:off x="-17837" y="4700019"/>
            <a:ext cx="1919789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1" y="5701072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350">
                <a:solidFill>
                  <a:schemeClr val="accent6"/>
                </a:solidFill>
              </a:defRPr>
            </a:lvl1pPr>
            <a:lvl2pPr marL="385776" indent="0">
              <a:buNone/>
              <a:defRPr sz="1181"/>
            </a:lvl2pPr>
            <a:lvl3pPr marL="771551" indent="0">
              <a:buNone/>
              <a:defRPr sz="1013"/>
            </a:lvl3pPr>
            <a:lvl4pPr marL="1157327" indent="0">
              <a:buNone/>
              <a:defRPr sz="844"/>
            </a:lvl4pPr>
            <a:lvl5pPr marL="1543103" indent="0">
              <a:buNone/>
              <a:defRPr sz="844"/>
            </a:lvl5pPr>
            <a:lvl6pPr marL="1928879" indent="0">
              <a:buNone/>
              <a:defRPr sz="844"/>
            </a:lvl6pPr>
            <a:lvl7pPr marL="2314654" indent="0">
              <a:buNone/>
              <a:defRPr sz="844"/>
            </a:lvl7pPr>
            <a:lvl8pPr marL="2700430" indent="0">
              <a:buNone/>
              <a:defRPr sz="844"/>
            </a:lvl8pPr>
            <a:lvl9pPr marL="3086206" indent="0">
              <a:buNone/>
              <a:defRPr sz="844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2" y="2271862"/>
            <a:ext cx="5715017" cy="4360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  <a:lvl2pPr marL="385776" indent="0">
              <a:buNone/>
              <a:defRPr sz="2363"/>
            </a:lvl2pPr>
            <a:lvl3pPr marL="771551" indent="0">
              <a:buNone/>
              <a:defRPr sz="2025"/>
            </a:lvl3pPr>
            <a:lvl4pPr marL="1157327" indent="0">
              <a:buNone/>
              <a:defRPr sz="1688"/>
            </a:lvl4pPr>
            <a:lvl5pPr marL="1543103" indent="0">
              <a:buNone/>
              <a:defRPr sz="1688"/>
            </a:lvl5pPr>
            <a:lvl6pPr marL="1928879" indent="0">
              <a:buNone/>
              <a:defRPr sz="1688"/>
            </a:lvl6pPr>
            <a:lvl7pPr marL="2314654" indent="0">
              <a:buNone/>
              <a:defRPr sz="1688"/>
            </a:lvl7pPr>
            <a:lvl8pPr marL="2700430" indent="0">
              <a:buNone/>
              <a:defRPr sz="1688"/>
            </a:lvl8pPr>
            <a:lvl9pPr marL="3086206" indent="0">
              <a:buNone/>
              <a:defRPr sz="1688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58D68-0F64-AFF4-E980-B7841FFCADE4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13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/>
        </p:nvGrpSpPr>
        <p:grpSpPr>
          <a:xfrm flipH="1">
            <a:off x="7561329" y="4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/>
        </p:nvSpPr>
        <p:spPr>
          <a:xfrm flipH="1">
            <a:off x="6679909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A49B8-24FA-9EFA-B48B-A66CCD85AE2B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63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F4A88F-1EED-F79B-E6CC-EB52CD87D824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3335DA87-B9C9-2F4A-9664-BEB937C38336}"/>
                </a:ext>
              </a:extLst>
            </p:cNvPr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3A39B2D-0D5C-DA40-B2A4-5A3BCAD6A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80167DB7-3F06-B328-04BB-51F14CE8DB53}"/>
                </a:ext>
              </a:extLst>
            </p:cNvPr>
            <p:cNvSpPr/>
            <p:nvPr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490A3DC9-9CBD-E57A-EC62-73EFE6833FEC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5E9765-DA77-8CE1-EB63-85150DB54956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67798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75" b="1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456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20">
            <a:extLst>
              <a:ext uri="{FF2B5EF4-FFF2-40B4-BE49-F238E27FC236}">
                <a16:creationId xmlns:a16="http://schemas.microsoft.com/office/drawing/2014/main" id="{B34D1084-A1D5-C566-0346-D77807ABD4FB}"/>
              </a:ext>
            </a:extLst>
          </p:cNvPr>
          <p:cNvSpPr/>
          <p:nvPr userDrawn="1"/>
        </p:nvSpPr>
        <p:spPr>
          <a:xfrm flipV="1">
            <a:off x="2" y="-6"/>
            <a:ext cx="9730071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2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5" y="3"/>
            <a:ext cx="6658917" cy="33440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859617" y="4708039"/>
            <a:ext cx="2359561" cy="12256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4" y="2006085"/>
            <a:ext cx="4853573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48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7" y="3641002"/>
            <a:ext cx="4854340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709" b="0" i="0" spc="21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25518" indent="0" algn="ctr">
              <a:buNone/>
              <a:defRPr sz="1424"/>
            </a:lvl2pPr>
            <a:lvl3pPr marL="651035" indent="0" algn="ctr">
              <a:buNone/>
              <a:defRPr sz="1282"/>
            </a:lvl3pPr>
            <a:lvl4pPr marL="976553" indent="0" algn="ctr">
              <a:buNone/>
              <a:defRPr sz="1139"/>
            </a:lvl4pPr>
            <a:lvl5pPr marL="1302070" indent="0" algn="ctr">
              <a:buNone/>
              <a:defRPr sz="1139"/>
            </a:lvl5pPr>
            <a:lvl6pPr marL="1627588" indent="0" algn="ctr">
              <a:buNone/>
              <a:defRPr sz="1139"/>
            </a:lvl6pPr>
            <a:lvl7pPr marL="1953105" indent="0" algn="ctr">
              <a:buNone/>
              <a:defRPr sz="1139"/>
            </a:lvl7pPr>
            <a:lvl8pPr marL="2278623" indent="0" algn="ctr">
              <a:buNone/>
              <a:defRPr sz="1139"/>
            </a:lvl8pPr>
            <a:lvl9pPr marL="2604141" indent="0" algn="ctr">
              <a:buNone/>
              <a:defRPr sz="1139"/>
            </a:lvl9pPr>
          </a:lstStyle>
          <a:p>
            <a:r>
              <a:rPr lang="en-US" noProof="0" dirty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5" y="4733925"/>
            <a:ext cx="1699881" cy="96714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26">
            <a:extLst>
              <a:ext uri="{FF2B5EF4-FFF2-40B4-BE49-F238E27FC236}">
                <a16:creationId xmlns:a16="http://schemas.microsoft.com/office/drawing/2014/main" id="{79AC2A93-7A91-A350-2FCF-7DC42EA7FF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9356" y="889779"/>
            <a:ext cx="5096646" cy="5078447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43031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9" y="3196918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25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519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/>
        </p:nvSpPr>
        <p:spPr>
          <a:xfrm flipH="1" flipV="1">
            <a:off x="1839686" y="-6"/>
            <a:ext cx="10352315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/>
        </p:nvSpPr>
        <p:spPr>
          <a:xfrm flipH="1">
            <a:off x="2709408" y="-6"/>
            <a:ext cx="3406283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/>
        </p:nvCxnSpPr>
        <p:spPr>
          <a:xfrm flipV="1">
            <a:off x="6375401" y="5047077"/>
            <a:ext cx="1524575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1382" y="2563480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9" y="1308485"/>
            <a:ext cx="7342623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1" y="2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82ACB8-6376-3C4B-A6B1-FBDBB47568EA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394106" y="97052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08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35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2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2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91867" y="3532950"/>
            <a:ext cx="3860164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2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181100"/>
            <a:ext cx="1973269" cy="83105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6" y="1987426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48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6" y="3792047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24" b="0" i="0" spc="21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25518" indent="0">
              <a:buNone/>
              <a:defRPr sz="1424">
                <a:solidFill>
                  <a:schemeClr val="tx1">
                    <a:tint val="75000"/>
                  </a:schemeClr>
                </a:solidFill>
              </a:defRPr>
            </a:lvl2pPr>
            <a:lvl3pPr marL="651035" indent="0">
              <a:buNone/>
              <a:defRPr sz="1282">
                <a:solidFill>
                  <a:schemeClr val="tx1">
                    <a:tint val="75000"/>
                  </a:schemeClr>
                </a:solidFill>
              </a:defRPr>
            </a:lvl3pPr>
            <a:lvl4pPr marL="976553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4pPr>
            <a:lvl5pPr marL="1302070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5pPr>
            <a:lvl6pPr marL="1627588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6pPr>
            <a:lvl7pPr marL="1953105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7pPr>
            <a:lvl8pPr marL="2278623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8pPr>
            <a:lvl9pPr marL="2604141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8520208" y="1"/>
            <a:ext cx="2077946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62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40797" y="800947"/>
            <a:ext cx="6698234" cy="29911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0809" y="924788"/>
            <a:ext cx="4911634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6825"/>
            <a:ext cx="1973269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1" y="3407046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2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62495-9CD2-D543-8233-731B62E7B3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5" t="26985" r="74628" b="20981"/>
          <a:stretch/>
        </p:blipFill>
        <p:spPr>
          <a:xfrm>
            <a:off x="11068857" y="61091"/>
            <a:ext cx="1006997" cy="12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97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240">
          <p15:clr>
            <a:srgbClr val="FBAE40"/>
          </p15:clr>
        </p15:guide>
        <p15:guide id="3" pos="121">
          <p15:clr>
            <a:srgbClr val="FBAE40"/>
          </p15:clr>
        </p15:guide>
        <p15:guide id="4" orient="horz" pos="4171">
          <p15:clr>
            <a:srgbClr val="FBAE40"/>
          </p15:clr>
        </p15:guide>
        <p15:guide id="5" pos="6359">
          <p15:clr>
            <a:srgbClr val="FBAE40"/>
          </p15:clr>
        </p15:guide>
        <p15:guide id="6" orient="horz" pos="14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9" y="3196920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709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424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282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139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139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5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2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709410" y="-6"/>
            <a:ext cx="3406283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62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1" y="5047077"/>
            <a:ext cx="1524575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83" y="2563482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4" spc="213">
                <a:solidFill>
                  <a:schemeClr val="accent6"/>
                </a:solidFill>
              </a:defRPr>
            </a:lvl1pPr>
            <a:lvl2pPr marL="325518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80" y="1308485"/>
            <a:ext cx="7342623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48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2" y="2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82ACB8-6376-3C4B-A6B1-FBDBB47568E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394106" y="97052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01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35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5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2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9" y="1435101"/>
            <a:ext cx="6021820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9" y="3196920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709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424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282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139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139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5" y="1185453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82" y="2563482"/>
            <a:ext cx="7342620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4" spc="213">
                <a:solidFill>
                  <a:schemeClr val="accent6"/>
                </a:solidFill>
              </a:defRPr>
            </a:lvl1pPr>
            <a:lvl2pPr marL="325518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80" y="1308485"/>
            <a:ext cx="7342623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48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ABE64F-B6DD-DD4C-BBB5-B185A87D5A4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7" y="96205"/>
            <a:ext cx="1006997" cy="850392"/>
          </a:xfrm>
          <a:prstGeom prst="rect">
            <a:avLst/>
          </a:prstGeom>
        </p:spPr>
      </p:pic>
      <p:sp>
        <p:nvSpPr>
          <p:cNvPr id="8" name="Parallelogram 24">
            <a:extLst>
              <a:ext uri="{FF2B5EF4-FFF2-40B4-BE49-F238E27FC236}">
                <a16:creationId xmlns:a16="http://schemas.microsoft.com/office/drawing/2014/main" id="{84DFC705-91B1-DD67-B827-E81D4563EDB8}"/>
              </a:ext>
            </a:extLst>
          </p:cNvPr>
          <p:cNvSpPr/>
          <p:nvPr userDrawn="1"/>
        </p:nvSpPr>
        <p:spPr>
          <a:xfrm flipH="1">
            <a:off x="2709410" y="-6"/>
            <a:ext cx="3406283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62" noProof="0" dirty="0"/>
          </a:p>
        </p:txBody>
      </p:sp>
    </p:spTree>
    <p:extLst>
      <p:ext uri="{BB962C8B-B14F-4D97-AF65-F5344CB8AC3E}">
        <p14:creationId xmlns:p14="http://schemas.microsoft.com/office/powerpoint/2010/main" val="789445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35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30" y="-754"/>
            <a:ext cx="4894503" cy="3541764"/>
            <a:chOff x="-254790" y="-722"/>
            <a:chExt cx="4894503" cy="336799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2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2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9" y="2104889"/>
            <a:ext cx="5475291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9" b="1" i="0">
                <a:solidFill>
                  <a:schemeClr val="tx1"/>
                </a:solidFill>
                <a:latin typeface="Montserrat" pitchFamily="2" charset="77"/>
              </a:defRPr>
            </a:lvl1pPr>
            <a:lvl2pPr marL="325518" indent="0">
              <a:buNone/>
              <a:defRPr sz="1424" b="1"/>
            </a:lvl2pPr>
            <a:lvl3pPr marL="651035" indent="0">
              <a:buNone/>
              <a:defRPr sz="1282" b="1"/>
            </a:lvl3pPr>
            <a:lvl4pPr marL="976553" indent="0">
              <a:buNone/>
              <a:defRPr sz="1139" b="1"/>
            </a:lvl4pPr>
            <a:lvl5pPr marL="1302070" indent="0">
              <a:buNone/>
              <a:defRPr sz="1139" b="1"/>
            </a:lvl5pPr>
            <a:lvl6pPr marL="1627588" indent="0">
              <a:buNone/>
              <a:defRPr sz="1139" b="1"/>
            </a:lvl6pPr>
            <a:lvl7pPr marL="1953105" indent="0">
              <a:buNone/>
              <a:defRPr sz="1139" b="1"/>
            </a:lvl7pPr>
            <a:lvl8pPr marL="2278623" indent="0">
              <a:buNone/>
              <a:defRPr sz="1139" b="1"/>
            </a:lvl8pPr>
            <a:lvl9pPr marL="2604141" indent="0">
              <a:buNone/>
              <a:defRPr sz="1139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9" y="2886080"/>
            <a:ext cx="5475291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4" y="2104889"/>
            <a:ext cx="5475601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709" b="1" i="0">
                <a:solidFill>
                  <a:schemeClr val="tx1"/>
                </a:solidFill>
                <a:latin typeface="Montserrat" pitchFamily="2" charset="77"/>
              </a:defRPr>
            </a:lvl1pPr>
            <a:lvl2pPr marL="325518" indent="0">
              <a:buNone/>
              <a:defRPr sz="1424" b="1"/>
            </a:lvl2pPr>
            <a:lvl3pPr marL="651035" indent="0">
              <a:buNone/>
              <a:defRPr sz="1282" b="1"/>
            </a:lvl3pPr>
            <a:lvl4pPr marL="976553" indent="0">
              <a:buNone/>
              <a:defRPr sz="1139" b="1"/>
            </a:lvl4pPr>
            <a:lvl5pPr marL="1302070" indent="0">
              <a:buNone/>
              <a:defRPr sz="1139" b="1"/>
            </a:lvl5pPr>
            <a:lvl6pPr marL="1627588" indent="0">
              <a:buNone/>
              <a:defRPr sz="1139" b="1"/>
            </a:lvl6pPr>
            <a:lvl7pPr marL="1953105" indent="0">
              <a:buNone/>
              <a:defRPr sz="1139" b="1"/>
            </a:lvl7pPr>
            <a:lvl8pPr marL="2278623" indent="0">
              <a:buNone/>
              <a:defRPr sz="1139" b="1"/>
            </a:lvl8pPr>
            <a:lvl9pPr marL="2604141" indent="0">
              <a:buNone/>
              <a:defRPr sz="1139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4" y="2886080"/>
            <a:ext cx="5475601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6" y="1376938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4" spc="213">
                <a:solidFill>
                  <a:schemeClr val="accent6"/>
                </a:solidFill>
              </a:defRPr>
            </a:lvl1pPr>
            <a:lvl2pPr marL="325518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882796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62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80" y="209033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2848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D51D1-28BC-5C1A-72A8-28BC4715379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44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6" y="1376938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4" spc="213">
                <a:solidFill>
                  <a:schemeClr val="accent6"/>
                </a:solidFill>
              </a:defRPr>
            </a:lvl1pPr>
            <a:lvl2pPr marL="325518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5" y="2005763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9">
                <a:solidFill>
                  <a:schemeClr val="tx1"/>
                </a:solidFill>
              </a:defRPr>
            </a:lvl1pPr>
            <a:lvl2pPr marL="325518" indent="0">
              <a:buNone/>
              <a:defRPr sz="1709">
                <a:solidFill>
                  <a:schemeClr val="bg1"/>
                </a:solidFill>
              </a:defRPr>
            </a:lvl2pPr>
            <a:lvl3pPr marL="651035" indent="0">
              <a:buNone/>
              <a:defRPr sz="1709">
                <a:solidFill>
                  <a:schemeClr val="bg1"/>
                </a:solidFill>
              </a:defRPr>
            </a:lvl3pPr>
            <a:lvl4pPr marL="976553" indent="0">
              <a:buNone/>
              <a:defRPr sz="1709">
                <a:solidFill>
                  <a:schemeClr val="bg1"/>
                </a:solidFill>
              </a:defRPr>
            </a:lvl4pPr>
            <a:lvl5pPr marL="1302070" indent="0">
              <a:buNone/>
              <a:defRPr sz="170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8" y="2005766"/>
            <a:ext cx="5719397" cy="4084471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1424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0D0B36-405B-6C18-5446-645E66993579}"/>
              </a:ext>
            </a:extLst>
          </p:cNvPr>
          <p:cNvGrpSpPr/>
          <p:nvPr userDrawn="1"/>
        </p:nvGrpSpPr>
        <p:grpSpPr>
          <a:xfrm flipH="1">
            <a:off x="7561330" y="-754"/>
            <a:ext cx="4894503" cy="3541764"/>
            <a:chOff x="-254790" y="-722"/>
            <a:chExt cx="4894503" cy="3367992"/>
          </a:xfrm>
        </p:grpSpPr>
        <p:sp>
          <p:nvSpPr>
            <p:cNvPr id="7" name="Diagonal Stripe 6">
              <a:extLst>
                <a:ext uri="{FF2B5EF4-FFF2-40B4-BE49-F238E27FC236}">
                  <a16:creationId xmlns:a16="http://schemas.microsoft.com/office/drawing/2014/main" id="{4DE860BF-7583-B87D-A63F-868C01280350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2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93BF246-0807-5E4B-44DD-ECFE400B6C4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arallelogram 29">
              <a:extLst>
                <a:ext uri="{FF2B5EF4-FFF2-40B4-BE49-F238E27FC236}">
                  <a16:creationId xmlns:a16="http://schemas.microsoft.com/office/drawing/2014/main" id="{402DDAEF-D292-2415-BEE1-5132AB97FD01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2" noProof="0" dirty="0"/>
            </a:p>
          </p:txBody>
        </p:sp>
      </p:grpSp>
      <p:sp>
        <p:nvSpPr>
          <p:cNvPr id="10" name="Parallelogram 35">
            <a:extLst>
              <a:ext uri="{FF2B5EF4-FFF2-40B4-BE49-F238E27FC236}">
                <a16:creationId xmlns:a16="http://schemas.microsoft.com/office/drawing/2014/main" id="{0B7DADCA-FFDE-C11D-7033-FCBDE7227848}"/>
              </a:ext>
            </a:extLst>
          </p:cNvPr>
          <p:cNvSpPr/>
          <p:nvPr userDrawn="1"/>
        </p:nvSpPr>
        <p:spPr>
          <a:xfrm flipH="1">
            <a:off x="6882796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62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A4B4A3-D2C1-3030-ECC4-314CF05E820E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80" y="209033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2848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4098793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80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1424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D19003-9B24-FD6A-308A-AAAE31E59BDF}"/>
              </a:ext>
            </a:extLst>
          </p:cNvPr>
          <p:cNvGrpSpPr/>
          <p:nvPr userDrawn="1"/>
        </p:nvGrpSpPr>
        <p:grpSpPr>
          <a:xfrm flipH="1">
            <a:off x="7561330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7205592C-1FB6-F081-6BF5-D90812DC1222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2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6E440D7-3138-B09A-32C3-DCB3868B8DD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3941CF8-3B48-F123-75B8-A64DE7C0A6B2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2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9608D4E-1D84-D0F4-BAFB-85D82C7FD2F5}"/>
              </a:ext>
            </a:extLst>
          </p:cNvPr>
          <p:cNvSpPr/>
          <p:nvPr userDrawn="1"/>
        </p:nvSpPr>
        <p:spPr>
          <a:xfrm flipH="1">
            <a:off x="6882796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62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9DA56B-4135-24A3-E7DA-7DD656D4EA96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80" y="209033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2848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6" y="1376938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4" spc="213">
                <a:solidFill>
                  <a:schemeClr val="accent6"/>
                </a:solidFill>
              </a:defRPr>
            </a:lvl1pPr>
            <a:lvl2pPr marL="325518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07124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3" y="-4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2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32" y="326574"/>
            <a:ext cx="11473543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783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7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33" y="558803"/>
            <a:ext cx="8333223" cy="93979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2563" b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4089020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2" y="-6"/>
            <a:ext cx="9730071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2" noProof="0" dirty="0"/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4" y="1821023"/>
            <a:ext cx="4853573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48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33" y="3461163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82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33" y="3839451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82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33" y="4216674"/>
            <a:ext cx="3445783" cy="289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82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33" y="4594957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82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9" y="3505249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7124" tIns="27124" rIns="27124" bIns="27124" anchor="ctr"/>
          <a:lstStyle/>
          <a:p>
            <a:pPr algn="ctr" defTabSz="325518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136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3" y="3897987"/>
            <a:ext cx="161508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7124" tIns="27124" rIns="27124" bIns="27124" anchor="ctr"/>
          <a:lstStyle/>
          <a:p>
            <a:pPr algn="ctr" defTabSz="325518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136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9" y="4327950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7124" tIns="27124" rIns="27124" bIns="27124" anchor="ctr"/>
          <a:lstStyle/>
          <a:p>
            <a:pPr algn="ctr" defTabSz="325518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136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20" y="4650086"/>
            <a:ext cx="233319" cy="233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7124" tIns="27124" rIns="27124" bIns="27124" anchor="ctr"/>
          <a:lstStyle/>
          <a:p>
            <a:pPr algn="ctr" defTabSz="325518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136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0"/>
            <a:ext cx="6131674" cy="33232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594957"/>
            <a:ext cx="1941124" cy="110611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FE19C52-05B6-1A48-84AE-09BBC26D5DF5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7" y="96205"/>
            <a:ext cx="1006997" cy="850392"/>
          </a:xfrm>
          <a:prstGeom prst="rect">
            <a:avLst/>
          </a:prstGeom>
        </p:spPr>
      </p:pic>
      <p:sp>
        <p:nvSpPr>
          <p:cNvPr id="4" name="Picture Placeholder 26">
            <a:extLst>
              <a:ext uri="{FF2B5EF4-FFF2-40B4-BE49-F238E27FC236}">
                <a16:creationId xmlns:a16="http://schemas.microsoft.com/office/drawing/2014/main" id="{444F6983-A9EF-D733-435E-301ECEC6A9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84368" y="946597"/>
            <a:ext cx="4911634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989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2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2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4" y="2006085"/>
            <a:ext cx="4853573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48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7" y="3641002"/>
            <a:ext cx="4854340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709" b="0" i="0" spc="21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25518" indent="0" algn="ctr">
              <a:buNone/>
              <a:defRPr sz="1424"/>
            </a:lvl2pPr>
            <a:lvl3pPr marL="651035" indent="0" algn="ctr">
              <a:buNone/>
              <a:defRPr sz="1282"/>
            </a:lvl3pPr>
            <a:lvl4pPr marL="976553" indent="0" algn="ctr">
              <a:buNone/>
              <a:defRPr sz="1139"/>
            </a:lvl4pPr>
            <a:lvl5pPr marL="1302070" indent="0" algn="ctr">
              <a:buNone/>
              <a:defRPr sz="1139"/>
            </a:lvl5pPr>
            <a:lvl6pPr marL="1627588" indent="0" algn="ctr">
              <a:buNone/>
              <a:defRPr sz="1139"/>
            </a:lvl6pPr>
            <a:lvl7pPr marL="1953105" indent="0" algn="ctr">
              <a:buNone/>
              <a:defRPr sz="1139"/>
            </a:lvl7pPr>
            <a:lvl8pPr marL="2278623" indent="0" algn="ctr">
              <a:buNone/>
              <a:defRPr sz="1139"/>
            </a:lvl8pPr>
            <a:lvl9pPr marL="2604141" indent="0" algn="ctr">
              <a:buNone/>
              <a:defRPr sz="1139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21"/>
            <a:ext cx="1919789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22F2CC8-95CB-F996-C4D4-B2B222FD40D7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7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3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2" y="-6"/>
            <a:ext cx="10625329" cy="49469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965121"/>
              <a:gd name="connsiteY0" fmla="*/ 5086611 h 5086611"/>
              <a:gd name="connsiteX1" fmla="*/ 0 w 8965121"/>
              <a:gd name="connsiteY1" fmla="*/ 0 h 5086611"/>
              <a:gd name="connsiteX2" fmla="*/ 8965121 w 8965121"/>
              <a:gd name="connsiteY2" fmla="*/ 5086611 h 5086611"/>
              <a:gd name="connsiteX3" fmla="*/ 0 w 8965121"/>
              <a:gd name="connsiteY3" fmla="*/ 5086611 h 5086611"/>
              <a:gd name="connsiteX0" fmla="*/ 0 w 8965121"/>
              <a:gd name="connsiteY0" fmla="*/ 4946911 h 4946911"/>
              <a:gd name="connsiteX1" fmla="*/ 0 w 8965121"/>
              <a:gd name="connsiteY1" fmla="*/ 0 h 4946911"/>
              <a:gd name="connsiteX2" fmla="*/ 8965121 w 8965121"/>
              <a:gd name="connsiteY2" fmla="*/ 4946911 h 4946911"/>
              <a:gd name="connsiteX3" fmla="*/ 0 w 8965121"/>
              <a:gd name="connsiteY3" fmla="*/ 4946911 h 494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65121" h="4946911">
                <a:moveTo>
                  <a:pt x="0" y="4946911"/>
                </a:moveTo>
                <a:lnTo>
                  <a:pt x="0" y="0"/>
                </a:lnTo>
                <a:lnTo>
                  <a:pt x="8965121" y="4946911"/>
                </a:lnTo>
                <a:lnTo>
                  <a:pt x="0" y="49469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2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3" y="1010093"/>
            <a:ext cx="1785257" cy="9075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6" y="1987426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48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6" y="3792047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24" b="0" i="0" spc="21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25518" indent="0">
              <a:buNone/>
              <a:defRPr sz="1424">
                <a:solidFill>
                  <a:schemeClr val="tx1">
                    <a:tint val="75000"/>
                  </a:schemeClr>
                </a:solidFill>
              </a:defRPr>
            </a:lvl2pPr>
            <a:lvl3pPr marL="651035" indent="0">
              <a:buNone/>
              <a:defRPr sz="1282">
                <a:solidFill>
                  <a:schemeClr val="tx1">
                    <a:tint val="75000"/>
                  </a:schemeClr>
                </a:solidFill>
              </a:defRPr>
            </a:lvl3pPr>
            <a:lvl4pPr marL="976553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4pPr>
            <a:lvl5pPr marL="1302070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5pPr>
            <a:lvl6pPr marL="1627588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6pPr>
            <a:lvl7pPr marL="1953105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7pPr>
            <a:lvl8pPr marL="2278623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8pPr>
            <a:lvl9pPr marL="2604141" indent="0">
              <a:buNone/>
              <a:defRPr sz="11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219435" y="646422"/>
            <a:ext cx="6733043" cy="304922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155A580-AFFA-3B00-902E-2AF85E14B5D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7" y="96205"/>
            <a:ext cx="1006997" cy="850392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C0155AC6-6A7A-B579-7975-CA1FF68AB61C}"/>
              </a:ext>
            </a:extLst>
          </p:cNvPr>
          <p:cNvSpPr/>
          <p:nvPr userDrawn="1"/>
        </p:nvSpPr>
        <p:spPr>
          <a:xfrm rot="19958790">
            <a:off x="-691867" y="3532950"/>
            <a:ext cx="3860164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2" noProof="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541BF5-2484-9A3F-38D2-FDD565182037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6825"/>
            <a:ext cx="1973269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arallelogram 4">
            <a:extLst>
              <a:ext uri="{FF2B5EF4-FFF2-40B4-BE49-F238E27FC236}">
                <a16:creationId xmlns:a16="http://schemas.microsoft.com/office/drawing/2014/main" id="{587352C5-5EDB-BCDB-44CC-8D1DD72D0592}"/>
              </a:ext>
            </a:extLst>
          </p:cNvPr>
          <p:cNvSpPr/>
          <p:nvPr userDrawn="1"/>
        </p:nvSpPr>
        <p:spPr>
          <a:xfrm rot="19958790">
            <a:off x="-139031" y="3407046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2" noProof="0" dirty="0"/>
          </a:p>
        </p:txBody>
      </p:sp>
      <p:sp>
        <p:nvSpPr>
          <p:cNvPr id="7" name="Parallelogram 24">
            <a:extLst>
              <a:ext uri="{FF2B5EF4-FFF2-40B4-BE49-F238E27FC236}">
                <a16:creationId xmlns:a16="http://schemas.microsoft.com/office/drawing/2014/main" id="{81747C8E-8ABA-DFC2-808F-68BD4C5DEF11}"/>
              </a:ext>
            </a:extLst>
          </p:cNvPr>
          <p:cNvSpPr/>
          <p:nvPr userDrawn="1"/>
        </p:nvSpPr>
        <p:spPr>
          <a:xfrm>
            <a:off x="8098755" y="-6"/>
            <a:ext cx="2077946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62" noProof="0" dirty="0"/>
          </a:p>
        </p:txBody>
      </p:sp>
    </p:spTree>
    <p:extLst>
      <p:ext uri="{BB962C8B-B14F-4D97-AF65-F5344CB8AC3E}">
        <p14:creationId xmlns:p14="http://schemas.microsoft.com/office/powerpoint/2010/main" val="713500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240">
          <p15:clr>
            <a:srgbClr val="FBAE40"/>
          </p15:clr>
        </p15:guide>
        <p15:guide id="3" pos="121">
          <p15:clr>
            <a:srgbClr val="FBAE40"/>
          </p15:clr>
        </p15:guide>
        <p15:guide id="4" orient="horz" pos="4171">
          <p15:clr>
            <a:srgbClr val="FBAE40"/>
          </p15:clr>
        </p15:guide>
        <p15:guide id="5" pos="6359">
          <p15:clr>
            <a:srgbClr val="FBAE40"/>
          </p15:clr>
        </p15:guide>
        <p15:guide id="6" orient="horz" pos="14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/>
        </p:nvSpPr>
        <p:spPr>
          <a:xfrm flipH="1" flipV="1">
            <a:off x="1839686" y="-6"/>
            <a:ext cx="10352315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9" y="1435101"/>
            <a:ext cx="6021820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9" y="3196918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25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519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/>
        </p:nvCxnSpPr>
        <p:spPr>
          <a:xfrm flipV="1">
            <a:off x="10352315" y="1185453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1382" y="2563480"/>
            <a:ext cx="7342620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9" y="1308485"/>
            <a:ext cx="7342623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ABE64F-B6DD-DD4C-BBB5-B185A87D5A44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  <p:sp>
        <p:nvSpPr>
          <p:cNvPr id="8" name="Parallelogram 24">
            <a:extLst>
              <a:ext uri="{FF2B5EF4-FFF2-40B4-BE49-F238E27FC236}">
                <a16:creationId xmlns:a16="http://schemas.microsoft.com/office/drawing/2014/main" id="{84DFC705-91B1-DD67-B827-E81D4563EDB8}"/>
              </a:ext>
            </a:extLst>
          </p:cNvPr>
          <p:cNvSpPr/>
          <p:nvPr/>
        </p:nvSpPr>
        <p:spPr>
          <a:xfrm flipH="1">
            <a:off x="2709408" y="-6"/>
            <a:ext cx="3406283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</p:spTree>
    <p:extLst>
      <p:ext uri="{BB962C8B-B14F-4D97-AF65-F5344CB8AC3E}">
        <p14:creationId xmlns:p14="http://schemas.microsoft.com/office/powerpoint/2010/main" val="2686980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35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80" y="209033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2848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9" y="1671928"/>
            <a:ext cx="10835123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19110E-CC1D-25EA-06A9-EC25883AB4B1}"/>
              </a:ext>
            </a:extLst>
          </p:cNvPr>
          <p:cNvGrpSpPr/>
          <p:nvPr userDrawn="1"/>
        </p:nvGrpSpPr>
        <p:grpSpPr>
          <a:xfrm flipH="1">
            <a:off x="7561330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0D733621-FC7E-A51E-78D3-F8DDBECA9CE8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2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DCD3A86-0792-C310-C9B9-F95050231B4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51F934C5-7B26-18AB-4C60-214CA8A5CDF9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2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A224BD3-3D9F-5B90-92D6-1CCF2077CB2E}"/>
              </a:ext>
            </a:extLst>
          </p:cNvPr>
          <p:cNvSpPr/>
          <p:nvPr userDrawn="1"/>
        </p:nvSpPr>
        <p:spPr>
          <a:xfrm flipH="1">
            <a:off x="6882796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62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2D3173-C0AA-FB8B-F487-21D0723FD73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39EDF-8A1C-6153-81D9-49C93A5CC50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23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80" y="209033"/>
            <a:ext cx="6616009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133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8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651048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1BCACB-5FBB-F78C-C631-0FB81DE15AC7}"/>
              </a:ext>
            </a:extLst>
          </p:cNvPr>
          <p:cNvGrpSpPr/>
          <p:nvPr userDrawn="1"/>
        </p:nvGrpSpPr>
        <p:grpSpPr>
          <a:xfrm flipH="1">
            <a:off x="7561330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8EAB7E87-F9C8-875A-2651-2A447766698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2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AC9232C-5891-739A-8F0A-40C9639D8E5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252870F-D3AD-BB76-F08D-FFC4F76F8EA6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2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1AEBB3BF-91C4-5B05-54F0-32175F05E2F7}"/>
              </a:ext>
            </a:extLst>
          </p:cNvPr>
          <p:cNvSpPr/>
          <p:nvPr userDrawn="1"/>
        </p:nvSpPr>
        <p:spPr>
          <a:xfrm flipH="1">
            <a:off x="6882796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62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DBC63D-45B9-05F5-393F-5E8D3D384312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D14115-85A5-379D-BCA9-2FEC7164915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84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80" y="209033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2848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81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162759" lvl="0" indent="-162759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09" b="1">
                <a:solidFill>
                  <a:schemeClr val="accent6"/>
                </a:solidFill>
              </a:defRPr>
            </a:lvl1pPr>
            <a:lvl2pPr marL="325518" indent="0">
              <a:buNone/>
              <a:defRPr sz="1424" b="1"/>
            </a:lvl2pPr>
            <a:lvl3pPr marL="651035" indent="0">
              <a:buNone/>
              <a:defRPr sz="1282" b="1"/>
            </a:lvl3pPr>
            <a:lvl4pPr marL="976553" indent="0">
              <a:buNone/>
              <a:defRPr sz="1139" b="1"/>
            </a:lvl4pPr>
            <a:lvl5pPr marL="1302070" indent="0">
              <a:buNone/>
              <a:defRPr sz="1139" b="1"/>
            </a:lvl5pPr>
            <a:lvl6pPr marL="1627588" indent="0">
              <a:buNone/>
              <a:defRPr sz="1139" b="1"/>
            </a:lvl6pPr>
            <a:lvl7pPr marL="1953105" indent="0">
              <a:buNone/>
              <a:defRPr sz="1139" b="1"/>
            </a:lvl7pPr>
            <a:lvl8pPr marL="2278623" indent="0">
              <a:buNone/>
              <a:defRPr sz="1139" b="1"/>
            </a:lvl8pPr>
            <a:lvl9pPr marL="2604141" indent="0">
              <a:buNone/>
              <a:defRPr sz="1139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81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AB532F-A426-3FD5-F285-14F347647238}"/>
              </a:ext>
            </a:extLst>
          </p:cNvPr>
          <p:cNvGrpSpPr/>
          <p:nvPr userDrawn="1"/>
        </p:nvGrpSpPr>
        <p:grpSpPr>
          <a:xfrm flipH="1">
            <a:off x="7561330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D139D55A-532F-0389-A11D-4DEC88CD9463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2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CCCD45-B4D8-92BF-C68C-922AB01134E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A9BC1E1C-967C-15BD-5AC7-A785E7556E78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2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680EEFD3-9BA0-C291-77E1-7C4BED99945F}"/>
              </a:ext>
            </a:extLst>
          </p:cNvPr>
          <p:cNvSpPr/>
          <p:nvPr userDrawn="1"/>
        </p:nvSpPr>
        <p:spPr>
          <a:xfrm flipH="1">
            <a:off x="6882796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62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C44A3-A6B2-6FE0-AAE7-7223385AC11C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0C73E2-6A58-7E35-60BB-104171E0DB6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205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2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2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0" y="4943476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1" y="4374042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2848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21"/>
            <a:ext cx="1919789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1" y="5701074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139">
                <a:solidFill>
                  <a:schemeClr val="accent6"/>
                </a:solidFill>
              </a:defRPr>
            </a:lvl1pPr>
            <a:lvl2pPr marL="325518" indent="0">
              <a:buNone/>
              <a:defRPr sz="997"/>
            </a:lvl2pPr>
            <a:lvl3pPr marL="651035" indent="0">
              <a:buNone/>
              <a:defRPr sz="855"/>
            </a:lvl3pPr>
            <a:lvl4pPr marL="976553" indent="0">
              <a:buNone/>
              <a:defRPr sz="712"/>
            </a:lvl4pPr>
            <a:lvl5pPr marL="1302070" indent="0">
              <a:buNone/>
              <a:defRPr sz="712"/>
            </a:lvl5pPr>
            <a:lvl6pPr marL="1627588" indent="0">
              <a:buNone/>
              <a:defRPr sz="712"/>
            </a:lvl6pPr>
            <a:lvl7pPr marL="1953105" indent="0">
              <a:buNone/>
              <a:defRPr sz="712"/>
            </a:lvl7pPr>
            <a:lvl8pPr marL="2278623" indent="0">
              <a:buNone/>
              <a:defRPr sz="712"/>
            </a:lvl8pPr>
            <a:lvl9pPr marL="2604141" indent="0">
              <a:buNone/>
              <a:defRPr sz="712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7" y="2290718"/>
            <a:ext cx="5803672" cy="434186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709"/>
            </a:lvl1pPr>
            <a:lvl2pPr>
              <a:buClr>
                <a:schemeClr val="accent2"/>
              </a:buClr>
              <a:defRPr sz="1424"/>
            </a:lvl2pPr>
            <a:lvl3pPr>
              <a:buClr>
                <a:schemeClr val="accent2"/>
              </a:buClr>
              <a:defRPr sz="1282"/>
            </a:lvl3pPr>
            <a:lvl4pPr>
              <a:buClr>
                <a:schemeClr val="accent2"/>
              </a:buClr>
              <a:defRPr sz="1139"/>
            </a:lvl4pPr>
            <a:lvl5pPr>
              <a:buClr>
                <a:schemeClr val="accent2"/>
              </a:buClr>
              <a:defRPr sz="1139"/>
            </a:lvl5pPr>
            <a:lvl6pPr>
              <a:defRPr sz="1424"/>
            </a:lvl6pPr>
            <a:lvl7pPr>
              <a:defRPr sz="1424"/>
            </a:lvl7pPr>
            <a:lvl8pPr>
              <a:defRPr sz="1424"/>
            </a:lvl8pPr>
            <a:lvl9pPr>
              <a:defRPr sz="1424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BF403-FDFA-D1AB-639D-E6137E894C8E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7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37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2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2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8996574" y="4943476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1" y="4374042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2848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21"/>
            <a:ext cx="1919789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1" y="5701074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139">
                <a:solidFill>
                  <a:schemeClr val="accent6"/>
                </a:solidFill>
              </a:defRPr>
            </a:lvl1pPr>
            <a:lvl2pPr marL="325518" indent="0">
              <a:buNone/>
              <a:defRPr sz="997"/>
            </a:lvl2pPr>
            <a:lvl3pPr marL="651035" indent="0">
              <a:buNone/>
              <a:defRPr sz="855"/>
            </a:lvl3pPr>
            <a:lvl4pPr marL="976553" indent="0">
              <a:buNone/>
              <a:defRPr sz="712"/>
            </a:lvl4pPr>
            <a:lvl5pPr marL="1302070" indent="0">
              <a:buNone/>
              <a:defRPr sz="712"/>
            </a:lvl5pPr>
            <a:lvl6pPr marL="1627588" indent="0">
              <a:buNone/>
              <a:defRPr sz="712"/>
            </a:lvl6pPr>
            <a:lvl7pPr marL="1953105" indent="0">
              <a:buNone/>
              <a:defRPr sz="712"/>
            </a:lvl7pPr>
            <a:lvl8pPr marL="2278623" indent="0">
              <a:buNone/>
              <a:defRPr sz="712"/>
            </a:lvl8pPr>
            <a:lvl9pPr marL="2604141" indent="0">
              <a:buNone/>
              <a:defRPr sz="712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2" y="2271864"/>
            <a:ext cx="5715017" cy="4360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78"/>
            </a:lvl1pPr>
            <a:lvl2pPr marL="325518" indent="0">
              <a:buNone/>
              <a:defRPr sz="1994"/>
            </a:lvl2pPr>
            <a:lvl3pPr marL="651035" indent="0">
              <a:buNone/>
              <a:defRPr sz="1709"/>
            </a:lvl3pPr>
            <a:lvl4pPr marL="976553" indent="0">
              <a:buNone/>
              <a:defRPr sz="1424"/>
            </a:lvl4pPr>
            <a:lvl5pPr marL="1302070" indent="0">
              <a:buNone/>
              <a:defRPr sz="1424"/>
            </a:lvl5pPr>
            <a:lvl6pPr marL="1627588" indent="0">
              <a:buNone/>
              <a:defRPr sz="1424"/>
            </a:lvl6pPr>
            <a:lvl7pPr marL="1953105" indent="0">
              <a:buNone/>
              <a:defRPr sz="1424"/>
            </a:lvl7pPr>
            <a:lvl8pPr marL="2278623" indent="0">
              <a:buNone/>
              <a:defRPr sz="1424"/>
            </a:lvl8pPr>
            <a:lvl9pPr marL="2604141" indent="0">
              <a:buNone/>
              <a:defRPr sz="1424"/>
            </a:lvl9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58D68-0F64-AFF4-E980-B7841FFCADE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7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43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9" y="4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2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2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9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62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A49B8-24FA-9EFA-B48B-A66CCD85AE2B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7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14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F4A88F-1EED-F79B-E6CC-EB52CD87D824}"/>
              </a:ext>
            </a:extLst>
          </p:cNvPr>
          <p:cNvGrpSpPr/>
          <p:nvPr userDrawn="1"/>
        </p:nvGrpSpPr>
        <p:grpSpPr>
          <a:xfrm flipH="1">
            <a:off x="7561330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3335DA87-B9C9-2F4A-9664-BEB937C3833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2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3A39B2D-0D5C-DA40-B2A4-5A3BCAD6A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80167DB7-3F06-B328-04BB-51F14CE8DB53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2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490A3DC9-9CBD-E57A-EC62-73EFE6833FEC}"/>
              </a:ext>
            </a:extLst>
          </p:cNvPr>
          <p:cNvSpPr/>
          <p:nvPr userDrawn="1"/>
        </p:nvSpPr>
        <p:spPr>
          <a:xfrm flipH="1">
            <a:off x="6882796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62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5E9765-DA77-8CE1-EB63-85150DB54956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80" y="209033"/>
            <a:ext cx="8333223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48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2850244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48" b="1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70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20">
            <a:extLst>
              <a:ext uri="{FF2B5EF4-FFF2-40B4-BE49-F238E27FC236}">
                <a16:creationId xmlns:a16="http://schemas.microsoft.com/office/drawing/2014/main" id="{B34D1084-A1D5-C566-0346-D77807ABD4FB}"/>
              </a:ext>
            </a:extLst>
          </p:cNvPr>
          <p:cNvSpPr/>
          <p:nvPr userDrawn="1"/>
        </p:nvSpPr>
        <p:spPr>
          <a:xfrm flipV="1">
            <a:off x="0" y="-6"/>
            <a:ext cx="9730071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1"/>
            <a:ext cx="6658917" cy="33440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859617" y="4708039"/>
            <a:ext cx="2359561" cy="12256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3" y="2006085"/>
            <a:ext cx="4853573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6" y="3641000"/>
            <a:ext cx="4854340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25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 algn="ctr">
              <a:buNone/>
              <a:defRPr sz="1688"/>
            </a:lvl2pPr>
            <a:lvl3pPr marL="771551" indent="0" algn="ctr">
              <a:buNone/>
              <a:defRPr sz="1519"/>
            </a:lvl3pPr>
            <a:lvl4pPr marL="1157327" indent="0" algn="ctr">
              <a:buNone/>
              <a:defRPr sz="1350"/>
            </a:lvl4pPr>
            <a:lvl5pPr marL="1543103" indent="0" algn="ctr">
              <a:buNone/>
              <a:defRPr sz="1350"/>
            </a:lvl5pPr>
            <a:lvl6pPr marL="1928879" indent="0" algn="ctr">
              <a:buNone/>
              <a:defRPr sz="1350"/>
            </a:lvl6pPr>
            <a:lvl7pPr marL="2314654" indent="0" algn="ctr">
              <a:buNone/>
              <a:defRPr sz="1350"/>
            </a:lvl7pPr>
            <a:lvl8pPr marL="2700430" indent="0" algn="ctr">
              <a:buNone/>
              <a:defRPr sz="1350"/>
            </a:lvl8pPr>
            <a:lvl9pPr marL="3086206" indent="0" algn="ctr">
              <a:buNone/>
              <a:defRPr sz="1350"/>
            </a:lvl9pPr>
          </a:lstStyle>
          <a:p>
            <a:r>
              <a:rPr lang="en-US" noProof="0" dirty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6" y="4733925"/>
            <a:ext cx="1699881" cy="96714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26">
            <a:extLst>
              <a:ext uri="{FF2B5EF4-FFF2-40B4-BE49-F238E27FC236}">
                <a16:creationId xmlns:a16="http://schemas.microsoft.com/office/drawing/2014/main" id="{79AC2A93-7A91-A350-2FCF-7DC42EA7FF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9355" y="889777"/>
            <a:ext cx="5096646" cy="5078447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65363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91868" y="3532950"/>
            <a:ext cx="3860164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181100"/>
            <a:ext cx="1973269" cy="83105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5" y="1987424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5" y="3792047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771551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3pPr>
            <a:lvl4pPr marL="11573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10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887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65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43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20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8520207" y="1"/>
            <a:ext cx="2077946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40796" y="800945"/>
            <a:ext cx="6698234" cy="29911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0808" y="924788"/>
            <a:ext cx="4911634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6825"/>
            <a:ext cx="1973269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2" y="3407046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62495-9CD2-D543-8233-731B62E7B3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5" t="26985" r="74628" b="20981"/>
          <a:stretch/>
        </p:blipFill>
        <p:spPr>
          <a:xfrm>
            <a:off x="11068857" y="61089"/>
            <a:ext cx="1006997" cy="12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51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240">
          <p15:clr>
            <a:srgbClr val="FBAE40"/>
          </p15:clr>
        </p15:guide>
        <p15:guide id="3" pos="121">
          <p15:clr>
            <a:srgbClr val="FBAE40"/>
          </p15:clr>
        </p15:guide>
        <p15:guide id="4" orient="horz" pos="4171">
          <p15:clr>
            <a:srgbClr val="FBAE40"/>
          </p15:clr>
        </p15:guide>
        <p15:guide id="5" pos="6359">
          <p15:clr>
            <a:srgbClr val="FBAE40"/>
          </p15:clr>
        </p15:guide>
        <p15:guide id="6" orient="horz" pos="14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698" y="2104889"/>
            <a:ext cx="5475291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25" b="1" i="0">
                <a:solidFill>
                  <a:schemeClr val="tx1"/>
                </a:solidFill>
                <a:latin typeface="Montserrat" pitchFamily="2" charset="77"/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20698" y="2886078"/>
            <a:ext cx="5475291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6713" y="2104889"/>
            <a:ext cx="5475601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25" b="1" i="0">
                <a:solidFill>
                  <a:schemeClr val="tx1"/>
                </a:solidFill>
                <a:latin typeface="Montserrat" pitchFamily="2" charset="77"/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86713" y="2886078"/>
            <a:ext cx="5475601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5" y="1376936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D51D1-28BC-5C1A-72A8-28BC47153794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43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9" y="3196918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25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519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5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709408" y="-6"/>
            <a:ext cx="3406283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1" y="5047077"/>
            <a:ext cx="1524575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82" y="2563480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9" y="1308485"/>
            <a:ext cx="7342623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1" y="2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82ACB8-6376-3C4B-A6B1-FBDBB47568E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394106" y="97052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56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35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5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9" y="1435101"/>
            <a:ext cx="6021820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9" y="3196918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25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519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5" y="1185453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82" y="2563480"/>
            <a:ext cx="7342620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9" y="1308485"/>
            <a:ext cx="7342623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ABE64F-B6DD-DD4C-BBB5-B185A87D5A4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  <p:sp>
        <p:nvSpPr>
          <p:cNvPr id="8" name="Parallelogram 24">
            <a:extLst>
              <a:ext uri="{FF2B5EF4-FFF2-40B4-BE49-F238E27FC236}">
                <a16:creationId xmlns:a16="http://schemas.microsoft.com/office/drawing/2014/main" id="{84DFC705-91B1-DD67-B827-E81D4563EDB8}"/>
              </a:ext>
            </a:extLst>
          </p:cNvPr>
          <p:cNvSpPr/>
          <p:nvPr userDrawn="1"/>
        </p:nvSpPr>
        <p:spPr>
          <a:xfrm flipH="1">
            <a:off x="2709408" y="-6"/>
            <a:ext cx="3406283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</p:spTree>
    <p:extLst>
      <p:ext uri="{BB962C8B-B14F-4D97-AF65-F5344CB8AC3E}">
        <p14:creationId xmlns:p14="http://schemas.microsoft.com/office/powerpoint/2010/main" val="3319976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35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9"/>
            <a:ext cx="5475291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25" b="1" i="0">
                <a:solidFill>
                  <a:schemeClr val="tx1"/>
                </a:solidFill>
                <a:latin typeface="Montserrat" pitchFamily="2" charset="77"/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8"/>
            <a:ext cx="5475291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9"/>
            <a:ext cx="5475601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25" b="1" i="0">
                <a:solidFill>
                  <a:schemeClr val="tx1"/>
                </a:solidFill>
                <a:latin typeface="Montserrat" pitchFamily="2" charset="77"/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8"/>
            <a:ext cx="5475601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5" y="1376936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D51D1-28BC-5C1A-72A8-28BC4715379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67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5" y="1376936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5" y="2005763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25">
                <a:solidFill>
                  <a:schemeClr val="tx1"/>
                </a:solidFill>
              </a:defRPr>
            </a:lvl1pPr>
            <a:lvl2pPr marL="385776" indent="0">
              <a:buNone/>
              <a:defRPr sz="2025">
                <a:solidFill>
                  <a:schemeClr val="bg1"/>
                </a:solidFill>
              </a:defRPr>
            </a:lvl2pPr>
            <a:lvl3pPr marL="771551" indent="0">
              <a:buNone/>
              <a:defRPr sz="2025">
                <a:solidFill>
                  <a:schemeClr val="bg1"/>
                </a:solidFill>
              </a:defRPr>
            </a:lvl3pPr>
            <a:lvl4pPr marL="1157327" indent="0">
              <a:buNone/>
              <a:defRPr sz="2025">
                <a:solidFill>
                  <a:schemeClr val="bg1"/>
                </a:solidFill>
              </a:defRPr>
            </a:lvl4pPr>
            <a:lvl5pPr marL="1543103" indent="0">
              <a:buNone/>
              <a:defRPr sz="20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7" y="2005764"/>
            <a:ext cx="5719397" cy="4084471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1688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0D0B36-405B-6C18-5446-645E66993579}"/>
              </a:ext>
            </a:extLst>
          </p:cNvPr>
          <p:cNvGrpSpPr/>
          <p:nvPr userDrawn="1"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7" name="Diagonal Stripe 6">
              <a:extLst>
                <a:ext uri="{FF2B5EF4-FFF2-40B4-BE49-F238E27FC236}">
                  <a16:creationId xmlns:a16="http://schemas.microsoft.com/office/drawing/2014/main" id="{4DE860BF-7583-B87D-A63F-868C01280350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93BF246-0807-5E4B-44DD-ECFE400B6C4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arallelogram 29">
              <a:extLst>
                <a:ext uri="{FF2B5EF4-FFF2-40B4-BE49-F238E27FC236}">
                  <a16:creationId xmlns:a16="http://schemas.microsoft.com/office/drawing/2014/main" id="{402DDAEF-D292-2415-BEE1-5132AB97FD01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10" name="Parallelogram 35">
            <a:extLst>
              <a:ext uri="{FF2B5EF4-FFF2-40B4-BE49-F238E27FC236}">
                <a16:creationId xmlns:a16="http://schemas.microsoft.com/office/drawing/2014/main" id="{0B7DADCA-FFDE-C11D-7033-FCBDE7227848}"/>
              </a:ext>
            </a:extLst>
          </p:cNvPr>
          <p:cNvSpPr/>
          <p:nvPr userDrawn="1"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A4B4A3-D2C1-3030-ECC4-314CF05E820E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1893920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80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1688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D19003-9B24-FD6A-308A-AAAE31E59BDF}"/>
              </a:ext>
            </a:extLst>
          </p:cNvPr>
          <p:cNvGrpSpPr/>
          <p:nvPr userDrawn="1"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7205592C-1FB6-F081-6BF5-D90812DC1222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6E440D7-3138-B09A-32C3-DCB3868B8DD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3941CF8-3B48-F123-75B8-A64DE7C0A6B2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9608D4E-1D84-D0F4-BAFB-85D82C7FD2F5}"/>
              </a:ext>
            </a:extLst>
          </p:cNvPr>
          <p:cNvSpPr/>
          <p:nvPr userDrawn="1"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9DA56B-4135-24A3-E7DA-7DD656D4EA96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5" y="1376936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3572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2" y="-4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31" y="326573"/>
            <a:ext cx="11473543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928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7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31" y="558803"/>
            <a:ext cx="8333223" cy="93979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038" b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85465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9730071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3" y="1821023"/>
            <a:ext cx="4853573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31" y="3461163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31" y="3839451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31" y="4216672"/>
            <a:ext cx="3445783" cy="289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31" y="4594957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9" y="3505249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3" y="3897987"/>
            <a:ext cx="161508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9" y="4327948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9" y="4650084"/>
            <a:ext cx="233319" cy="233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0"/>
            <a:ext cx="6131674" cy="33232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594957"/>
            <a:ext cx="1941124" cy="110611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FE19C52-05B6-1A48-84AE-09BBC26D5DF5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  <p:sp>
        <p:nvSpPr>
          <p:cNvPr id="4" name="Picture Placeholder 26">
            <a:extLst>
              <a:ext uri="{FF2B5EF4-FFF2-40B4-BE49-F238E27FC236}">
                <a16:creationId xmlns:a16="http://schemas.microsoft.com/office/drawing/2014/main" id="{444F6983-A9EF-D733-435E-301ECEC6A9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84367" y="946597"/>
            <a:ext cx="4911634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98862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3" y="2006085"/>
            <a:ext cx="4853573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6" y="3641000"/>
            <a:ext cx="4854340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25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 algn="ctr">
              <a:buNone/>
              <a:defRPr sz="1688"/>
            </a:lvl2pPr>
            <a:lvl3pPr marL="771551" indent="0" algn="ctr">
              <a:buNone/>
              <a:defRPr sz="1519"/>
            </a:lvl3pPr>
            <a:lvl4pPr marL="1157327" indent="0" algn="ctr">
              <a:buNone/>
              <a:defRPr sz="1350"/>
            </a:lvl4pPr>
            <a:lvl5pPr marL="1543103" indent="0" algn="ctr">
              <a:buNone/>
              <a:defRPr sz="1350"/>
            </a:lvl5pPr>
            <a:lvl6pPr marL="1928879" indent="0" algn="ctr">
              <a:buNone/>
              <a:defRPr sz="1350"/>
            </a:lvl6pPr>
            <a:lvl7pPr marL="2314654" indent="0" algn="ctr">
              <a:buNone/>
              <a:defRPr sz="1350"/>
            </a:lvl7pPr>
            <a:lvl8pPr marL="2700430" indent="0" algn="ctr">
              <a:buNone/>
              <a:defRPr sz="1350"/>
            </a:lvl8pPr>
            <a:lvl9pPr marL="3086206" indent="0" algn="ctr">
              <a:buNone/>
              <a:defRPr sz="135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9"/>
            <a:ext cx="1919789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22F2CC8-95CB-F996-C4D4-B2B222FD40D7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17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9" cy="49469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965121"/>
              <a:gd name="connsiteY0" fmla="*/ 5086611 h 5086611"/>
              <a:gd name="connsiteX1" fmla="*/ 0 w 8965121"/>
              <a:gd name="connsiteY1" fmla="*/ 0 h 5086611"/>
              <a:gd name="connsiteX2" fmla="*/ 8965121 w 8965121"/>
              <a:gd name="connsiteY2" fmla="*/ 5086611 h 5086611"/>
              <a:gd name="connsiteX3" fmla="*/ 0 w 8965121"/>
              <a:gd name="connsiteY3" fmla="*/ 5086611 h 5086611"/>
              <a:gd name="connsiteX0" fmla="*/ 0 w 8965121"/>
              <a:gd name="connsiteY0" fmla="*/ 4946911 h 4946911"/>
              <a:gd name="connsiteX1" fmla="*/ 0 w 8965121"/>
              <a:gd name="connsiteY1" fmla="*/ 0 h 4946911"/>
              <a:gd name="connsiteX2" fmla="*/ 8965121 w 8965121"/>
              <a:gd name="connsiteY2" fmla="*/ 4946911 h 4946911"/>
              <a:gd name="connsiteX3" fmla="*/ 0 w 8965121"/>
              <a:gd name="connsiteY3" fmla="*/ 4946911 h 494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65121" h="4946911">
                <a:moveTo>
                  <a:pt x="0" y="4946911"/>
                </a:moveTo>
                <a:lnTo>
                  <a:pt x="0" y="0"/>
                </a:lnTo>
                <a:lnTo>
                  <a:pt x="8965121" y="4946911"/>
                </a:lnTo>
                <a:lnTo>
                  <a:pt x="0" y="49469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2" y="1010091"/>
            <a:ext cx="1785257" cy="9075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5" y="1987424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5" y="3792047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771551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3pPr>
            <a:lvl4pPr marL="11573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10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887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65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43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20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219434" y="646422"/>
            <a:ext cx="6733043" cy="304922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155A580-AFFA-3B00-902E-2AF85E14B5D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C0155AC6-6A7A-B579-7975-CA1FF68AB61C}"/>
              </a:ext>
            </a:extLst>
          </p:cNvPr>
          <p:cNvSpPr/>
          <p:nvPr userDrawn="1"/>
        </p:nvSpPr>
        <p:spPr>
          <a:xfrm rot="19958790">
            <a:off x="-691868" y="3532950"/>
            <a:ext cx="3860164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541BF5-2484-9A3F-38D2-FDD565182037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6825"/>
            <a:ext cx="1973269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arallelogram 4">
            <a:extLst>
              <a:ext uri="{FF2B5EF4-FFF2-40B4-BE49-F238E27FC236}">
                <a16:creationId xmlns:a16="http://schemas.microsoft.com/office/drawing/2014/main" id="{587352C5-5EDB-BCDB-44CC-8D1DD72D0592}"/>
              </a:ext>
            </a:extLst>
          </p:cNvPr>
          <p:cNvSpPr/>
          <p:nvPr userDrawn="1"/>
        </p:nvSpPr>
        <p:spPr>
          <a:xfrm rot="19958790">
            <a:off x="-139032" y="3407046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7" name="Parallelogram 24">
            <a:extLst>
              <a:ext uri="{FF2B5EF4-FFF2-40B4-BE49-F238E27FC236}">
                <a16:creationId xmlns:a16="http://schemas.microsoft.com/office/drawing/2014/main" id="{81747C8E-8ABA-DFC2-808F-68BD4C5DEF11}"/>
              </a:ext>
            </a:extLst>
          </p:cNvPr>
          <p:cNvSpPr/>
          <p:nvPr userDrawn="1"/>
        </p:nvSpPr>
        <p:spPr>
          <a:xfrm>
            <a:off x="8098755" y="-6"/>
            <a:ext cx="2077946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</p:spTree>
    <p:extLst>
      <p:ext uri="{BB962C8B-B14F-4D97-AF65-F5344CB8AC3E}">
        <p14:creationId xmlns:p14="http://schemas.microsoft.com/office/powerpoint/2010/main" val="2202465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240">
          <p15:clr>
            <a:srgbClr val="FBAE40"/>
          </p15:clr>
        </p15:guide>
        <p15:guide id="3" pos="121">
          <p15:clr>
            <a:srgbClr val="FBAE40"/>
          </p15:clr>
        </p15:guide>
        <p15:guide id="4" orient="horz" pos="4171">
          <p15:clr>
            <a:srgbClr val="FBAE40"/>
          </p15:clr>
        </p15:guide>
        <p15:guide id="5" pos="6359">
          <p15:clr>
            <a:srgbClr val="FBAE40"/>
          </p15:clr>
        </p15:guide>
        <p15:guide id="6" orient="horz" pos="14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8"/>
            <a:ext cx="10835123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19110E-CC1D-25EA-06A9-EC25883AB4B1}"/>
              </a:ext>
            </a:extLst>
          </p:cNvPr>
          <p:cNvGrpSpPr/>
          <p:nvPr userDrawn="1"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0D733621-FC7E-A51E-78D3-F8DDBECA9CE8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DCD3A86-0792-C310-C9B9-F95050231B4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51F934C5-7B26-18AB-4C60-214CA8A5CDF9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A224BD3-3D9F-5B90-92D6-1CCF2077CB2E}"/>
              </a:ext>
            </a:extLst>
          </p:cNvPr>
          <p:cNvSpPr/>
          <p:nvPr userDrawn="1"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2D3173-C0AA-FB8B-F487-21D0723FD73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39EDF-8A1C-6153-81D9-49C93A5CC50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680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5" y="1376936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5" y="2005763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25">
                <a:solidFill>
                  <a:schemeClr val="tx1"/>
                </a:solidFill>
              </a:defRPr>
            </a:lvl1pPr>
            <a:lvl2pPr marL="385776" indent="0">
              <a:buNone/>
              <a:defRPr sz="2025">
                <a:solidFill>
                  <a:schemeClr val="bg1"/>
                </a:solidFill>
              </a:defRPr>
            </a:lvl2pPr>
            <a:lvl3pPr marL="771551" indent="0">
              <a:buNone/>
              <a:defRPr sz="2025">
                <a:solidFill>
                  <a:schemeClr val="bg1"/>
                </a:solidFill>
              </a:defRPr>
            </a:lvl3pPr>
            <a:lvl4pPr marL="1157327" indent="0">
              <a:buNone/>
              <a:defRPr sz="2025">
                <a:solidFill>
                  <a:schemeClr val="bg1"/>
                </a:solidFill>
              </a:defRPr>
            </a:lvl4pPr>
            <a:lvl5pPr marL="1543103" indent="0">
              <a:buNone/>
              <a:defRPr sz="20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7" y="2005764"/>
            <a:ext cx="5719397" cy="4084471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1688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0D0B36-405B-6C18-5446-645E66993579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7" name="Diagonal Stripe 6">
              <a:extLst>
                <a:ext uri="{FF2B5EF4-FFF2-40B4-BE49-F238E27FC236}">
                  <a16:creationId xmlns:a16="http://schemas.microsoft.com/office/drawing/2014/main" id="{4DE860BF-7583-B87D-A63F-868C01280350}"/>
                </a:ext>
              </a:extLst>
            </p:cNvPr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93BF246-0807-5E4B-44DD-ECFE400B6C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arallelogram 29">
              <a:extLst>
                <a:ext uri="{FF2B5EF4-FFF2-40B4-BE49-F238E27FC236}">
                  <a16:creationId xmlns:a16="http://schemas.microsoft.com/office/drawing/2014/main" id="{402DDAEF-D292-2415-BEE1-5132AB97FD01}"/>
                </a:ext>
              </a:extLst>
            </p:cNvPr>
            <p:cNvSpPr/>
            <p:nvPr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10" name="Parallelogram 35">
            <a:extLst>
              <a:ext uri="{FF2B5EF4-FFF2-40B4-BE49-F238E27FC236}">
                <a16:creationId xmlns:a16="http://schemas.microsoft.com/office/drawing/2014/main" id="{0B7DADCA-FFDE-C11D-7033-FCBDE7227848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A4B4A3-D2C1-3030-ECC4-314CF05E820E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1981531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80" y="209031"/>
            <a:ext cx="6616009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713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8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651048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1BCACB-5FBB-F78C-C631-0FB81DE15AC7}"/>
              </a:ext>
            </a:extLst>
          </p:cNvPr>
          <p:cNvGrpSpPr/>
          <p:nvPr userDrawn="1"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8EAB7E87-F9C8-875A-2651-2A447766698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AC9232C-5891-739A-8F0A-40C9639D8E5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252870F-D3AD-BB76-F08D-FFC4F76F8EA6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1AEBB3BF-91C4-5B05-54F0-32175F05E2F7}"/>
              </a:ext>
            </a:extLst>
          </p:cNvPr>
          <p:cNvSpPr/>
          <p:nvPr userDrawn="1"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DBC63D-45B9-05F5-393F-5E8D3D384312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D14115-85A5-379D-BCA9-2FEC7164915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200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80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192888" lvl="0" indent="-192888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25" b="1">
                <a:solidFill>
                  <a:schemeClr val="accent6"/>
                </a:solidFill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80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AB532F-A426-3FD5-F285-14F347647238}"/>
              </a:ext>
            </a:extLst>
          </p:cNvPr>
          <p:cNvGrpSpPr/>
          <p:nvPr userDrawn="1"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D139D55A-532F-0389-A11D-4DEC88CD9463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CCCD45-B4D8-92BF-C68C-922AB01134E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A9BC1E1C-967C-15BD-5AC7-A785E7556E78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680EEFD3-9BA0-C291-77E1-7C4BED99945F}"/>
              </a:ext>
            </a:extLst>
          </p:cNvPr>
          <p:cNvSpPr/>
          <p:nvPr userDrawn="1"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C44A3-A6B2-6FE0-AAE7-7223385AC11C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0C73E2-6A58-7E35-60BB-104171E0DB6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843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0" y="4943476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1" y="4374040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9"/>
            <a:ext cx="1919789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1" y="5701072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350">
                <a:solidFill>
                  <a:schemeClr val="accent6"/>
                </a:solidFill>
              </a:defRPr>
            </a:lvl1pPr>
            <a:lvl2pPr marL="385776" indent="0">
              <a:buNone/>
              <a:defRPr sz="1181"/>
            </a:lvl2pPr>
            <a:lvl3pPr marL="771551" indent="0">
              <a:buNone/>
              <a:defRPr sz="1013"/>
            </a:lvl3pPr>
            <a:lvl4pPr marL="1157327" indent="0">
              <a:buNone/>
              <a:defRPr sz="844"/>
            </a:lvl4pPr>
            <a:lvl5pPr marL="1543103" indent="0">
              <a:buNone/>
              <a:defRPr sz="844"/>
            </a:lvl5pPr>
            <a:lvl6pPr marL="1928879" indent="0">
              <a:buNone/>
              <a:defRPr sz="844"/>
            </a:lvl6pPr>
            <a:lvl7pPr marL="2314654" indent="0">
              <a:buNone/>
              <a:defRPr sz="844"/>
            </a:lvl7pPr>
            <a:lvl8pPr marL="2700430" indent="0">
              <a:buNone/>
              <a:defRPr sz="844"/>
            </a:lvl8pPr>
            <a:lvl9pPr marL="3086206" indent="0">
              <a:buNone/>
              <a:defRPr sz="844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7" y="2290716"/>
            <a:ext cx="5803672" cy="434186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025"/>
            </a:lvl1pPr>
            <a:lvl2pPr>
              <a:buClr>
                <a:schemeClr val="accent2"/>
              </a:buClr>
              <a:defRPr sz="1688"/>
            </a:lvl2pPr>
            <a:lvl3pPr>
              <a:buClr>
                <a:schemeClr val="accent2"/>
              </a:buClr>
              <a:defRPr sz="1519"/>
            </a:lvl3pPr>
            <a:lvl4pPr>
              <a:buClr>
                <a:schemeClr val="accent2"/>
              </a:buClr>
              <a:defRPr sz="1350"/>
            </a:lvl4pPr>
            <a:lvl5pPr>
              <a:buClr>
                <a:schemeClr val="accent2"/>
              </a:buClr>
              <a:defRPr sz="1350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BF403-FDFA-D1AB-639D-E6137E894C8E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24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8996574" y="4943476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1" y="4374040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9"/>
            <a:ext cx="1919789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1" y="5701072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350">
                <a:solidFill>
                  <a:schemeClr val="accent6"/>
                </a:solidFill>
              </a:defRPr>
            </a:lvl1pPr>
            <a:lvl2pPr marL="385776" indent="0">
              <a:buNone/>
              <a:defRPr sz="1181"/>
            </a:lvl2pPr>
            <a:lvl3pPr marL="771551" indent="0">
              <a:buNone/>
              <a:defRPr sz="1013"/>
            </a:lvl3pPr>
            <a:lvl4pPr marL="1157327" indent="0">
              <a:buNone/>
              <a:defRPr sz="844"/>
            </a:lvl4pPr>
            <a:lvl5pPr marL="1543103" indent="0">
              <a:buNone/>
              <a:defRPr sz="844"/>
            </a:lvl5pPr>
            <a:lvl6pPr marL="1928879" indent="0">
              <a:buNone/>
              <a:defRPr sz="844"/>
            </a:lvl6pPr>
            <a:lvl7pPr marL="2314654" indent="0">
              <a:buNone/>
              <a:defRPr sz="844"/>
            </a:lvl7pPr>
            <a:lvl8pPr marL="2700430" indent="0">
              <a:buNone/>
              <a:defRPr sz="844"/>
            </a:lvl8pPr>
            <a:lvl9pPr marL="3086206" indent="0">
              <a:buNone/>
              <a:defRPr sz="844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2" y="2271862"/>
            <a:ext cx="5715017" cy="4360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  <a:lvl2pPr marL="385776" indent="0">
              <a:buNone/>
              <a:defRPr sz="2363"/>
            </a:lvl2pPr>
            <a:lvl3pPr marL="771551" indent="0">
              <a:buNone/>
              <a:defRPr sz="2025"/>
            </a:lvl3pPr>
            <a:lvl4pPr marL="1157327" indent="0">
              <a:buNone/>
              <a:defRPr sz="1688"/>
            </a:lvl4pPr>
            <a:lvl5pPr marL="1543103" indent="0">
              <a:buNone/>
              <a:defRPr sz="1688"/>
            </a:lvl5pPr>
            <a:lvl6pPr marL="1928879" indent="0">
              <a:buNone/>
              <a:defRPr sz="1688"/>
            </a:lvl6pPr>
            <a:lvl7pPr marL="2314654" indent="0">
              <a:buNone/>
              <a:defRPr sz="1688"/>
            </a:lvl7pPr>
            <a:lvl8pPr marL="2700430" indent="0">
              <a:buNone/>
              <a:defRPr sz="1688"/>
            </a:lvl8pPr>
            <a:lvl9pPr marL="3086206" indent="0">
              <a:buNone/>
              <a:defRPr sz="1688"/>
            </a:lvl9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58D68-0F64-AFF4-E980-B7841FFCADE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00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9" y="4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9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A49B8-24FA-9EFA-B48B-A66CCD85AE2B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88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F4A88F-1EED-F79B-E6CC-EB52CD87D824}"/>
              </a:ext>
            </a:extLst>
          </p:cNvPr>
          <p:cNvGrpSpPr/>
          <p:nvPr userDrawn="1"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3335DA87-B9C9-2F4A-9664-BEB937C3833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3A39B2D-0D5C-DA40-B2A4-5A3BCAD6A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80167DB7-3F06-B328-04BB-51F14CE8DB53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490A3DC9-9CBD-E57A-EC62-73EFE6833FEC}"/>
              </a:ext>
            </a:extLst>
          </p:cNvPr>
          <p:cNvSpPr/>
          <p:nvPr userDrawn="1"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5E9765-DA77-8CE1-EB63-85150DB54956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340318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75" b="1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5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80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1688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D19003-9B24-FD6A-308A-AAAE31E59BDF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7205592C-1FB6-F081-6BF5-D90812DC1222}"/>
                </a:ext>
              </a:extLst>
            </p:cNvPr>
            <p:cNvSpPr/>
            <p:nvPr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6E440D7-3138-B09A-32C3-DCB3868B8D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3941CF8-3B48-F123-75B8-A64DE7C0A6B2}"/>
                </a:ext>
              </a:extLst>
            </p:cNvPr>
            <p:cNvSpPr/>
            <p:nvPr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9608D4E-1D84-D0F4-BAFB-85D82C7FD2F5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9DA56B-4135-24A3-E7DA-7DD656D4EA96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5" y="1376936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18272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/>
        </p:nvSpPr>
        <p:spPr>
          <a:xfrm flipV="1">
            <a:off x="2" y="-4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31" y="326573"/>
            <a:ext cx="11473543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928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/>
        </p:nvCxnSpPr>
        <p:spPr>
          <a:xfrm flipV="1">
            <a:off x="0" y="5344887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31" y="558803"/>
            <a:ext cx="8333223" cy="93979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038" b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2402863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/>
        </p:nvSpPr>
        <p:spPr>
          <a:xfrm flipV="1">
            <a:off x="0" y="-6"/>
            <a:ext cx="9730071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3" y="1821023"/>
            <a:ext cx="4853573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31" y="3461163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31" y="3839451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31" y="4216672"/>
            <a:ext cx="3445783" cy="289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31" y="4594957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/>
        </p:nvSpPr>
        <p:spPr>
          <a:xfrm>
            <a:off x="6458939" y="3505249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/>
        </p:nvSpPr>
        <p:spPr>
          <a:xfrm>
            <a:off x="6507623" y="3897987"/>
            <a:ext cx="161508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/>
        </p:nvSpPr>
        <p:spPr>
          <a:xfrm>
            <a:off x="6458939" y="4327948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/>
        </p:nvSpPr>
        <p:spPr>
          <a:xfrm>
            <a:off x="6471719" y="4650084"/>
            <a:ext cx="233319" cy="233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/>
        </p:nvCxnSpPr>
        <p:spPr>
          <a:xfrm flipV="1">
            <a:off x="-17837" y="0"/>
            <a:ext cx="6131674" cy="33232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/>
        </p:nvCxnSpPr>
        <p:spPr>
          <a:xfrm flipV="1">
            <a:off x="-17837" y="4594957"/>
            <a:ext cx="1941124" cy="110611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FE19C52-05B6-1A48-84AE-09BBC26D5DF5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  <p:sp>
        <p:nvSpPr>
          <p:cNvPr id="4" name="Picture Placeholder 26">
            <a:extLst>
              <a:ext uri="{FF2B5EF4-FFF2-40B4-BE49-F238E27FC236}">
                <a16:creationId xmlns:a16="http://schemas.microsoft.com/office/drawing/2014/main" id="{444F6983-A9EF-D733-435E-301ECEC6A9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84367" y="946597"/>
            <a:ext cx="4911634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4202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3" y="2006085"/>
            <a:ext cx="4853573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6" y="3641000"/>
            <a:ext cx="4854340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25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 algn="ctr">
              <a:buNone/>
              <a:defRPr sz="1688"/>
            </a:lvl2pPr>
            <a:lvl3pPr marL="771551" indent="0" algn="ctr">
              <a:buNone/>
              <a:defRPr sz="1519"/>
            </a:lvl3pPr>
            <a:lvl4pPr marL="1157327" indent="0" algn="ctr">
              <a:buNone/>
              <a:defRPr sz="1350"/>
            </a:lvl4pPr>
            <a:lvl5pPr marL="1543103" indent="0" algn="ctr">
              <a:buNone/>
              <a:defRPr sz="1350"/>
            </a:lvl5pPr>
            <a:lvl6pPr marL="1928879" indent="0" algn="ctr">
              <a:buNone/>
              <a:defRPr sz="1350"/>
            </a:lvl6pPr>
            <a:lvl7pPr marL="2314654" indent="0" algn="ctr">
              <a:buNone/>
              <a:defRPr sz="1350"/>
            </a:lvl7pPr>
            <a:lvl8pPr marL="2700430" indent="0" algn="ctr">
              <a:buNone/>
              <a:defRPr sz="1350"/>
            </a:lvl8pPr>
            <a:lvl9pPr marL="3086206" indent="0" algn="ctr">
              <a:buNone/>
              <a:defRPr sz="135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/>
        </p:nvCxnSpPr>
        <p:spPr>
          <a:xfrm flipV="1">
            <a:off x="-17837" y="4700019"/>
            <a:ext cx="1919789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22F2CC8-95CB-F996-C4D4-B2B222FD40D7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92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5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38" Type="http://schemas.openxmlformats.org/officeDocument/2006/relationships/slideLayout" Target="../slideLayouts/slideLayout56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37" Type="http://schemas.openxmlformats.org/officeDocument/2006/relationships/slideLayout" Target="../slideLayouts/slideLayout55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35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1" y="6356353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3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3" y="6356353"/>
            <a:ext cx="740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3">
                <a:solidFill>
                  <a:schemeClr val="bg2"/>
                </a:solidFill>
              </a:defRPr>
            </a:lvl1pPr>
          </a:lstStyle>
          <a:p>
            <a:fld id="{6A9E1337-69ED-4E3D-89C3-147CA304C6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3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6741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</p:sldLayoutIdLst>
  <p:txStyles>
    <p:titleStyle>
      <a:lvl1pPr algn="l" defTabSz="771551" rtl="0" eaLnBrk="1" latinLnBrk="0" hangingPunct="1">
        <a:lnSpc>
          <a:spcPct val="90000"/>
        </a:lnSpc>
        <a:spcBef>
          <a:spcPct val="0"/>
        </a:spcBef>
        <a:buNone/>
        <a:defRPr lang="en-IN" sz="3375" b="1" i="0" kern="1200">
          <a:solidFill>
            <a:schemeClr val="accent1"/>
          </a:solidFill>
          <a:latin typeface="Montserrat" pitchFamily="2" charset="77"/>
          <a:ea typeface="+mj-ea"/>
          <a:cs typeface="+mj-cs"/>
        </a:defRPr>
      </a:lvl1pPr>
    </p:titleStyle>
    <p:bodyStyle>
      <a:lvl1pPr marL="192888" indent="-192888" algn="l" defTabSz="771551" rtl="0" eaLnBrk="1" latinLnBrk="0" hangingPunct="1">
        <a:lnSpc>
          <a:spcPct val="90000"/>
        </a:lnSpc>
        <a:spcBef>
          <a:spcPts val="844"/>
        </a:spcBef>
        <a:buClr>
          <a:srgbClr val="2E7A40"/>
        </a:buClr>
        <a:buFont typeface="Arial" panose="020B0604020202020204" pitchFamily="34" charset="0"/>
        <a:buChar char="•"/>
        <a:defRPr lang="en-US" sz="2025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578664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688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64439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519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50215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35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735991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IN" sz="135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121766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507542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893318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279094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776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551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327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3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8879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4654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430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206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2" y="6356355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5"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4" y="6356355"/>
            <a:ext cx="740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5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29"/>
            <a:ext cx="10835123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857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2" r:id="rId30"/>
    <p:sldLayoutId id="2147483763" r:id="rId31"/>
    <p:sldLayoutId id="2147483764" r:id="rId32"/>
    <p:sldLayoutId id="2147483765" r:id="rId33"/>
    <p:sldLayoutId id="2147483766" r:id="rId34"/>
    <p:sldLayoutId id="2147483767" r:id="rId35"/>
    <p:sldLayoutId id="2147483768" r:id="rId36"/>
    <p:sldLayoutId id="2147483769" r:id="rId37"/>
    <p:sldLayoutId id="2147483770" r:id="rId38"/>
  </p:sldLayoutIdLst>
  <p:hf sldNum="0" hdr="0" ftr="0" dt="0"/>
  <p:txStyles>
    <p:titleStyle>
      <a:lvl1pPr algn="l" defTabSz="651035" rtl="0" eaLnBrk="1" latinLnBrk="0" hangingPunct="1">
        <a:lnSpc>
          <a:spcPct val="90000"/>
        </a:lnSpc>
        <a:spcBef>
          <a:spcPct val="0"/>
        </a:spcBef>
        <a:buNone/>
        <a:defRPr lang="en-IN" sz="2848" b="1" i="0" kern="1200">
          <a:solidFill>
            <a:schemeClr val="accent1"/>
          </a:solidFill>
          <a:latin typeface="Montserrat" pitchFamily="2" charset="77"/>
          <a:ea typeface="+mj-ea"/>
          <a:cs typeface="+mj-cs"/>
        </a:defRPr>
      </a:lvl1pPr>
    </p:titleStyle>
    <p:bodyStyle>
      <a:lvl1pPr marL="162759" indent="-162759" algn="l" defTabSz="651035" rtl="0" eaLnBrk="1" latinLnBrk="0" hangingPunct="1">
        <a:lnSpc>
          <a:spcPct val="90000"/>
        </a:lnSpc>
        <a:spcBef>
          <a:spcPts val="712"/>
        </a:spcBef>
        <a:buClr>
          <a:srgbClr val="2E7A40"/>
        </a:buClr>
        <a:buFont typeface="Arial" panose="020B0604020202020204" pitchFamily="34" charset="0"/>
        <a:buChar char="•"/>
        <a:defRPr lang="en-US" sz="1709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88277" indent="-162759" algn="l" defTabSz="651035" rtl="0" eaLnBrk="1" latinLnBrk="0" hangingPunct="1">
        <a:lnSpc>
          <a:spcPct val="90000"/>
        </a:lnSpc>
        <a:spcBef>
          <a:spcPts val="356"/>
        </a:spcBef>
        <a:buClr>
          <a:srgbClr val="2E7A40"/>
        </a:buClr>
        <a:buFont typeface="Arial" panose="020B0604020202020204" pitchFamily="34" charset="0"/>
        <a:buChar char="•"/>
        <a:defRPr lang="en-US" sz="1424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813794" indent="-162759" algn="l" defTabSz="651035" rtl="0" eaLnBrk="1" latinLnBrk="0" hangingPunct="1">
        <a:lnSpc>
          <a:spcPct val="90000"/>
        </a:lnSpc>
        <a:spcBef>
          <a:spcPts val="356"/>
        </a:spcBef>
        <a:buClr>
          <a:srgbClr val="2E7A40"/>
        </a:buClr>
        <a:buFont typeface="Arial" panose="020B0604020202020204" pitchFamily="34" charset="0"/>
        <a:buChar char="•"/>
        <a:defRPr lang="en-US" sz="1282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39311" indent="-162759" algn="l" defTabSz="651035" rtl="0" eaLnBrk="1" latinLnBrk="0" hangingPunct="1">
        <a:lnSpc>
          <a:spcPct val="90000"/>
        </a:lnSpc>
        <a:spcBef>
          <a:spcPts val="356"/>
        </a:spcBef>
        <a:buClr>
          <a:srgbClr val="2E7A40"/>
        </a:buClr>
        <a:buFont typeface="Arial" panose="020B0604020202020204" pitchFamily="34" charset="0"/>
        <a:buChar char="•"/>
        <a:defRPr lang="en-US" sz="1139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464829" indent="-162759" algn="l" defTabSz="651035" rtl="0" eaLnBrk="1" latinLnBrk="0" hangingPunct="1">
        <a:lnSpc>
          <a:spcPct val="90000"/>
        </a:lnSpc>
        <a:spcBef>
          <a:spcPts val="356"/>
        </a:spcBef>
        <a:buClr>
          <a:srgbClr val="2E7A40"/>
        </a:buClr>
        <a:buFont typeface="Arial" panose="020B0604020202020204" pitchFamily="34" charset="0"/>
        <a:buChar char="•"/>
        <a:defRPr lang="en-IN" sz="1139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790346" indent="-162759" algn="l" defTabSz="651035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2" kern="1200">
          <a:solidFill>
            <a:schemeClr val="tx1"/>
          </a:solidFill>
          <a:latin typeface="+mn-lt"/>
          <a:ea typeface="+mn-ea"/>
          <a:cs typeface="+mn-cs"/>
        </a:defRPr>
      </a:lvl6pPr>
      <a:lvl7pPr marL="2115864" indent="-162759" algn="l" defTabSz="651035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2" kern="1200">
          <a:solidFill>
            <a:schemeClr val="tx1"/>
          </a:solidFill>
          <a:latin typeface="+mn-lt"/>
          <a:ea typeface="+mn-ea"/>
          <a:cs typeface="+mn-cs"/>
        </a:defRPr>
      </a:lvl7pPr>
      <a:lvl8pPr marL="2441382" indent="-162759" algn="l" defTabSz="651035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2" kern="1200">
          <a:solidFill>
            <a:schemeClr val="tx1"/>
          </a:solidFill>
          <a:latin typeface="+mn-lt"/>
          <a:ea typeface="+mn-ea"/>
          <a:cs typeface="+mn-cs"/>
        </a:defRPr>
      </a:lvl8pPr>
      <a:lvl9pPr marL="2766900" indent="-162759" algn="l" defTabSz="651035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1035" rtl="0" eaLnBrk="1" latinLnBrk="0" hangingPunct="1">
        <a:defRPr sz="1282" kern="1200">
          <a:solidFill>
            <a:schemeClr val="tx1"/>
          </a:solidFill>
          <a:latin typeface="+mn-lt"/>
          <a:ea typeface="+mn-ea"/>
          <a:cs typeface="+mn-cs"/>
        </a:defRPr>
      </a:lvl1pPr>
      <a:lvl2pPr marL="325518" algn="l" defTabSz="651035" rtl="0" eaLnBrk="1" latinLnBrk="0" hangingPunct="1">
        <a:defRPr sz="1282" kern="1200">
          <a:solidFill>
            <a:schemeClr val="tx1"/>
          </a:solidFill>
          <a:latin typeface="+mn-lt"/>
          <a:ea typeface="+mn-ea"/>
          <a:cs typeface="+mn-cs"/>
        </a:defRPr>
      </a:lvl2pPr>
      <a:lvl3pPr marL="651035" algn="l" defTabSz="651035" rtl="0" eaLnBrk="1" latinLnBrk="0" hangingPunct="1">
        <a:defRPr sz="1282" kern="1200">
          <a:solidFill>
            <a:schemeClr val="tx1"/>
          </a:solidFill>
          <a:latin typeface="+mn-lt"/>
          <a:ea typeface="+mn-ea"/>
          <a:cs typeface="+mn-cs"/>
        </a:defRPr>
      </a:lvl3pPr>
      <a:lvl4pPr marL="976553" algn="l" defTabSz="651035" rtl="0" eaLnBrk="1" latinLnBrk="0" hangingPunct="1">
        <a:defRPr sz="1282" kern="1200">
          <a:solidFill>
            <a:schemeClr val="tx1"/>
          </a:solidFill>
          <a:latin typeface="+mn-lt"/>
          <a:ea typeface="+mn-ea"/>
          <a:cs typeface="+mn-cs"/>
        </a:defRPr>
      </a:lvl4pPr>
      <a:lvl5pPr marL="1302070" algn="l" defTabSz="651035" rtl="0" eaLnBrk="1" latinLnBrk="0" hangingPunct="1">
        <a:defRPr sz="1282" kern="1200">
          <a:solidFill>
            <a:schemeClr val="tx1"/>
          </a:solidFill>
          <a:latin typeface="+mn-lt"/>
          <a:ea typeface="+mn-ea"/>
          <a:cs typeface="+mn-cs"/>
        </a:defRPr>
      </a:lvl5pPr>
      <a:lvl6pPr marL="1627588" algn="l" defTabSz="651035" rtl="0" eaLnBrk="1" latinLnBrk="0" hangingPunct="1">
        <a:defRPr sz="1282" kern="1200">
          <a:solidFill>
            <a:schemeClr val="tx1"/>
          </a:solidFill>
          <a:latin typeface="+mn-lt"/>
          <a:ea typeface="+mn-ea"/>
          <a:cs typeface="+mn-cs"/>
        </a:defRPr>
      </a:lvl6pPr>
      <a:lvl7pPr marL="1953105" algn="l" defTabSz="651035" rtl="0" eaLnBrk="1" latinLnBrk="0" hangingPunct="1">
        <a:defRPr sz="1282" kern="1200">
          <a:solidFill>
            <a:schemeClr val="tx1"/>
          </a:solidFill>
          <a:latin typeface="+mn-lt"/>
          <a:ea typeface="+mn-ea"/>
          <a:cs typeface="+mn-cs"/>
        </a:defRPr>
      </a:lvl7pPr>
      <a:lvl8pPr marL="2278623" algn="l" defTabSz="651035" rtl="0" eaLnBrk="1" latinLnBrk="0" hangingPunct="1">
        <a:defRPr sz="1282" kern="1200">
          <a:solidFill>
            <a:schemeClr val="tx1"/>
          </a:solidFill>
          <a:latin typeface="+mn-lt"/>
          <a:ea typeface="+mn-ea"/>
          <a:cs typeface="+mn-cs"/>
        </a:defRPr>
      </a:lvl8pPr>
      <a:lvl9pPr marL="2604141" algn="l" defTabSz="651035" rtl="0" eaLnBrk="1" latinLnBrk="0" hangingPunct="1">
        <a:defRPr sz="12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9087C-FBB0-4A97-92E0-5C8347D0C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7103" y="2722777"/>
            <a:ext cx="5659393" cy="161625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Let’s Take the Trolley into the Neighborhood of Performance </a:t>
            </a: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b="1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1D8CE3B-AA6E-48B2-8865-1ED5A61CA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9" y="172720"/>
            <a:ext cx="4187944" cy="2761615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A6031374-0EA3-42B7-848B-CFD2805A65BD}"/>
              </a:ext>
            </a:extLst>
          </p:cNvPr>
          <p:cNvSpPr txBox="1">
            <a:spLocks/>
          </p:cNvSpPr>
          <p:nvPr/>
        </p:nvSpPr>
        <p:spPr>
          <a:xfrm>
            <a:off x="0" y="5980447"/>
            <a:ext cx="12192000" cy="575509"/>
          </a:xfrm>
          <a:prstGeom prst="rect">
            <a:avLst/>
          </a:prstGeom>
        </p:spPr>
        <p:txBody>
          <a:bodyPr/>
          <a:lstStyle>
            <a:lvl1pPr marL="0" indent="0" algn="l" defTabSz="771551" rtl="0" eaLnBrk="1" latinLnBrk="0" hangingPunct="1">
              <a:lnSpc>
                <a:spcPct val="90000"/>
              </a:lnSpc>
              <a:spcBef>
                <a:spcPts val="844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25" b="0" i="0" kern="1200" spc="253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385776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551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7327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03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8879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4654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430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6206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1800" b="1" dirty="0">
                <a:solidFill>
                  <a:srgbClr val="00326D"/>
                </a:solidFill>
                <a:latin typeface="Calibri" pitchFamily="34" charset="0"/>
              </a:rPr>
              <a:t>Workforce Information Forum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800" b="1" dirty="0">
                <a:solidFill>
                  <a:srgbClr val="00326D"/>
                </a:solidFill>
                <a:latin typeface="Calibri" pitchFamily="34" charset="0"/>
              </a:rPr>
              <a:t>April 2024</a:t>
            </a:r>
            <a:endParaRPr lang="en-US" sz="1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44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CFB1E7-4D0A-4548-9587-1E0D2CAD0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3976" y="790669"/>
            <a:ext cx="5074024" cy="1360860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median earnings on the report seems low. </a:t>
            </a:r>
            <a:endParaRPr lang="en-US" sz="2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8D31872-4F0B-4DC0-8066-07A7B175E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77817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I receive the raw data to do my own research? </a:t>
            </a:r>
            <a:endParaRPr lang="en-US" sz="3200" dirty="0"/>
          </a:p>
        </p:txBody>
      </p:sp>
      <p:pic>
        <p:nvPicPr>
          <p:cNvPr id="1026" name="Picture 2" descr="Gender pay turnover': Survey finds women will leave if they're underpaid |  Canadian HR Reporter">
            <a:extLst>
              <a:ext uri="{FF2B5EF4-FFF2-40B4-BE49-F238E27FC236}">
                <a16:creationId xmlns:a16="http://schemas.microsoft.com/office/drawing/2014/main" id="{E26F5B46-179C-4274-A357-B3A01536D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7" y="638977"/>
            <a:ext cx="4235343" cy="254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572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1AA7A8-B3E4-4F92-A230-B9DE147E4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553379"/>
            <a:ext cx="5420300" cy="2776250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Title I Provider indicated the participant reports seem to be missing 2 people who completed WIOA Title I service last year.  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don’t I see them in the reports? </a:t>
            </a:r>
            <a:endParaRPr lang="en-US" sz="2800" b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28D4A6-8048-4F85-A7E9-DBD6D24168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48" r="20906" b="-2"/>
          <a:stretch/>
        </p:blipFill>
        <p:spPr>
          <a:xfrm>
            <a:off x="312351" y="423989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9538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3137F2-665D-49C2-A128-681C6600A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1864" y="3050442"/>
            <a:ext cx="4063644" cy="5630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some ways I can tell if someone is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o-enrolled and the outcomes achieved will be delayed? 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602B2D-0D1D-40E4-BB7F-03EE10834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45" y="542290"/>
            <a:ext cx="6387612" cy="577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63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A6755-F8D8-4571-94A5-1D3CA39D0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5412"/>
            <a:ext cx="2203580" cy="205046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Common Measures Activity Log</a:t>
            </a:r>
          </a:p>
        </p:txBody>
      </p:sp>
      <p:pic>
        <p:nvPicPr>
          <p:cNvPr id="4" name="Content Placeholder 3" descr="Table&#10;&#10;Description automatically generated">
            <a:extLst>
              <a:ext uri="{FF2B5EF4-FFF2-40B4-BE49-F238E27FC236}">
                <a16:creationId xmlns:a16="http://schemas.microsoft.com/office/drawing/2014/main" id="{D5C8CEB3-4468-4F7B-9357-4EEAC303D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89" y="738748"/>
            <a:ext cx="7359611" cy="603054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151E6F-7B73-4DC9-9DDF-4BD2B153C12B}"/>
              </a:ext>
            </a:extLst>
          </p:cNvPr>
          <p:cNvSpPr/>
          <p:nvPr/>
        </p:nvSpPr>
        <p:spPr>
          <a:xfrm>
            <a:off x="4037056" y="3876869"/>
            <a:ext cx="7219950" cy="29527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60315F-47A2-4485-AB29-074FACC00C1A}"/>
              </a:ext>
            </a:extLst>
          </p:cNvPr>
          <p:cNvSpPr/>
          <p:nvPr/>
        </p:nvSpPr>
        <p:spPr>
          <a:xfrm>
            <a:off x="4036026" y="2489618"/>
            <a:ext cx="7219950" cy="29527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E0EDC9-7516-42FA-91BC-2CF91F21C77A}"/>
              </a:ext>
            </a:extLst>
          </p:cNvPr>
          <p:cNvSpPr/>
          <p:nvPr/>
        </p:nvSpPr>
        <p:spPr>
          <a:xfrm>
            <a:off x="4030777" y="3597051"/>
            <a:ext cx="7219950" cy="29527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0A36F4-E5C3-4EE1-A0D9-CB7E0C5E52C1}"/>
              </a:ext>
            </a:extLst>
          </p:cNvPr>
          <p:cNvSpPr/>
          <p:nvPr/>
        </p:nvSpPr>
        <p:spPr>
          <a:xfrm>
            <a:off x="4036856" y="3038669"/>
            <a:ext cx="7219950" cy="29527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55FC94-15BB-4EE7-BDA6-496413733C7C}"/>
              </a:ext>
            </a:extLst>
          </p:cNvPr>
          <p:cNvSpPr/>
          <p:nvPr/>
        </p:nvSpPr>
        <p:spPr>
          <a:xfrm>
            <a:off x="4036852" y="2749132"/>
            <a:ext cx="7219950" cy="295275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7BAB0D-33EC-443A-ADC2-82C2E7F5B6EB}"/>
              </a:ext>
            </a:extLst>
          </p:cNvPr>
          <p:cNvSpPr/>
          <p:nvPr/>
        </p:nvSpPr>
        <p:spPr>
          <a:xfrm>
            <a:off x="4039919" y="3318487"/>
            <a:ext cx="7219950" cy="295275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D8495F-7266-49E0-BCBB-3DA5D893006D}"/>
              </a:ext>
            </a:extLst>
          </p:cNvPr>
          <p:cNvSpPr txBox="1"/>
          <p:nvPr/>
        </p:nvSpPr>
        <p:spPr>
          <a:xfrm>
            <a:off x="10367319" y="2495356"/>
            <a:ext cx="778476" cy="38807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74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21576A-CAE1-4A11-9045-0C2DF57C2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8475"/>
            <a:ext cx="9144000" cy="1625921"/>
          </a:xfrm>
        </p:spPr>
        <p:txBody>
          <a:bodyPr>
            <a:normAutofit/>
          </a:bodyPr>
          <a:lstStyle/>
          <a:p>
            <a:r>
              <a:rPr lang="en-US" sz="3200" b="1" dirty="0"/>
              <a:t>What are the data ranges for data validation?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C2FBEAB-B563-4E15-AF94-6257C212F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8225" y="2959442"/>
            <a:ext cx="7698261" cy="3120083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Year 20</a:t>
            </a:r>
            <a:r>
              <a:rPr lang="en-US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xx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who have a participation date that falls between July 1, 20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xx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and June 30, 20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xx + 1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Exiters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who have a common measures exit date between January 1 and December 30, 20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xx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1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32021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03425E-D1F7-4DFE-BD50-80D92EFFB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4353" y="46598"/>
            <a:ext cx="9144000" cy="2387600"/>
          </a:xfrm>
        </p:spPr>
        <p:txBody>
          <a:bodyPr/>
          <a:lstStyle/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several people on my MSG report who have gains entered in the system that aren’t reflected in the report.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7498F2F-5315-4E24-8F9C-5B2D40D09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349" y="5296069"/>
            <a:ext cx="9144000" cy="588962"/>
          </a:xfrm>
        </p:spPr>
        <p:txBody>
          <a:bodyPr/>
          <a:lstStyle/>
          <a:p>
            <a:pPr algn="ctr"/>
            <a:r>
              <a:rPr lang="en-US" dirty="0"/>
              <a:t>Why is that?</a:t>
            </a:r>
          </a:p>
        </p:txBody>
      </p:sp>
      <p:pic>
        <p:nvPicPr>
          <p:cNvPr id="8" name="Picture 7" descr="Angled shot of pen on a graph">
            <a:extLst>
              <a:ext uri="{FF2B5EF4-FFF2-40B4-BE49-F238E27FC236}">
                <a16:creationId xmlns:a16="http://schemas.microsoft.com/office/drawing/2014/main" id="{E36968A1-AE75-49F0-BBEE-E70ECB268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432" y="2167964"/>
            <a:ext cx="4446074" cy="296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66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62F8B-9DFB-48DF-83E3-26FD255C5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What can YOU do to ensure the data tells the best story?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6C58F-1200-4C12-B7D5-47C2FF24A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Accurate data entry</a:t>
            </a: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en-US" sz="163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Disability</a:t>
            </a: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en-US" sz="163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 Status and Education Level</a:t>
            </a: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en-US" sz="163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 Information</a:t>
            </a: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en-US" sz="163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Completion</a:t>
            </a:r>
            <a:endParaRPr lang="en-US" sz="1293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outcomes happen naturally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5776" lvl="1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TIMELY DATA ENTRY is Key!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5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0" descr="Question Mark with solid fill">
            <a:extLst>
              <a:ext uri="{FF2B5EF4-FFF2-40B4-BE49-F238E27FC236}">
                <a16:creationId xmlns:a16="http://schemas.microsoft.com/office/drawing/2014/main" id="{01AAAEB1-EBE5-499D-BCD1-DD37C3B01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643" r="13643"/>
          <a:stretch>
            <a:fillRect/>
          </a:stretch>
        </p:blipFill>
        <p:spPr>
          <a:xfrm>
            <a:off x="8404997" y="1593241"/>
            <a:ext cx="2641633" cy="363294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916D1EF-3819-4DA7-9D69-1344F89B0D6C}"/>
              </a:ext>
            </a:extLst>
          </p:cNvPr>
          <p:cNvSpPr txBox="1">
            <a:spLocks/>
          </p:cNvSpPr>
          <p:nvPr/>
        </p:nvSpPr>
        <p:spPr>
          <a:xfrm>
            <a:off x="4077730" y="3103978"/>
            <a:ext cx="4782065" cy="1129024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00194C"/>
                </a:solidFill>
              </a:rPr>
              <a:t>Any questions for us?</a:t>
            </a:r>
          </a:p>
        </p:txBody>
      </p:sp>
    </p:spTree>
    <p:extLst>
      <p:ext uri="{BB962C8B-B14F-4D97-AF65-F5344CB8AC3E}">
        <p14:creationId xmlns:p14="http://schemas.microsoft.com/office/powerpoint/2010/main" val="1408336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7E7D7-287F-408B-ABB1-3C587D2CA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732" y="186710"/>
            <a:ext cx="8333223" cy="650284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Standard</a:t>
            </a:r>
            <a:r>
              <a:rPr lang="en-US" dirty="0"/>
              <a:t> </a:t>
            </a: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Quarterly Report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362D84-5E64-463A-B713-B08F9D9B1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86" y="836994"/>
            <a:ext cx="9704971" cy="565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08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7E7D7-287F-408B-ABB1-3C587D2CA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857" y="223780"/>
            <a:ext cx="8333223" cy="650284"/>
          </a:xfrm>
        </p:spPr>
        <p:txBody>
          <a:bodyPr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A6518A-B421-47ED-A669-39A22EE3681C}"/>
              </a:ext>
            </a:extLst>
          </p:cNvPr>
          <p:cNvSpPr txBox="1">
            <a:spLocks/>
          </p:cNvSpPr>
          <p:nvPr/>
        </p:nvSpPr>
        <p:spPr>
          <a:xfrm>
            <a:off x="819858" y="1585431"/>
            <a:ext cx="5131338" cy="4505039"/>
          </a:xfrm>
          <a:prstGeom prst="rect">
            <a:avLst/>
          </a:prstGeom>
        </p:spPr>
        <p:txBody>
          <a:bodyPr>
            <a:normAutofit/>
          </a:bodyPr>
          <a:lstStyle>
            <a:lvl1pPr marL="192888" indent="-192888" algn="l" defTabSz="771551" rtl="0" eaLnBrk="1" latinLnBrk="0" hangingPunct="1">
              <a:lnSpc>
                <a:spcPct val="90000"/>
              </a:lnSpc>
              <a:spcBef>
                <a:spcPts val="844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8664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88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439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51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0215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5991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1766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07542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93318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9094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is counted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data do we use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is the data important</a:t>
            </a:r>
          </a:p>
          <a:p>
            <a:pPr marL="385776" lvl="1" indent="0"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Alternate Uses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Frequently Asked Questions</a:t>
            </a:r>
            <a:endParaRPr lang="en-US" sz="2800" dirty="0"/>
          </a:p>
        </p:txBody>
      </p:sp>
      <p:pic>
        <p:nvPicPr>
          <p:cNvPr id="1026" name="Picture 2" descr="Goals &amp; Objectives - Powering Your Potential">
            <a:extLst>
              <a:ext uri="{FF2B5EF4-FFF2-40B4-BE49-F238E27FC236}">
                <a16:creationId xmlns:a16="http://schemas.microsoft.com/office/drawing/2014/main" id="{16629BA9-3869-4211-A312-0D1632093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508" y="1995615"/>
            <a:ext cx="4345461" cy="434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837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E3798-8466-4F19-A375-B204A2FEA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is counted in Performance? 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2EDBC-70D3-401D-85DA-76442BA21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</a:t>
            </a:r>
          </a:p>
          <a:p>
            <a:pPr marL="0" indent="0"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Reportable Individuals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Not Captured in Reporting</a:t>
            </a:r>
            <a:endParaRPr lang="en-US" dirty="0"/>
          </a:p>
        </p:txBody>
      </p:sp>
      <p:pic>
        <p:nvPicPr>
          <p:cNvPr id="5" name="Picture 4" descr="Quizzical burrowing owl looking forward">
            <a:extLst>
              <a:ext uri="{FF2B5EF4-FFF2-40B4-BE49-F238E27FC236}">
                <a16:creationId xmlns:a16="http://schemas.microsoft.com/office/drawing/2014/main" id="{4CEEC461-365D-4AED-B063-45F494798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486" y="1540041"/>
            <a:ext cx="5829722" cy="40506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E5E4AB-CD0A-4AEE-82E4-F96208DAA333}"/>
              </a:ext>
            </a:extLst>
          </p:cNvPr>
          <p:cNvSpPr txBox="1"/>
          <p:nvPr/>
        </p:nvSpPr>
        <p:spPr>
          <a:xfrm>
            <a:off x="140681" y="5908100"/>
            <a:ext cx="11630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Who are you?</a:t>
            </a:r>
          </a:p>
        </p:txBody>
      </p:sp>
    </p:spTree>
    <p:extLst>
      <p:ext uri="{BB962C8B-B14F-4D97-AF65-F5344CB8AC3E}">
        <p14:creationId xmlns:p14="http://schemas.microsoft.com/office/powerpoint/2010/main" val="1255190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6156A-F6E2-4659-AFC3-644E7AAE1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686" y="105002"/>
            <a:ext cx="8333223" cy="88686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does the data in the reports come from? 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D67BA4-04E9-4B07-B33C-EB17C6955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84" y="1112704"/>
            <a:ext cx="7815961" cy="17229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DAC5C5-4A40-4200-AC8C-6779DCFAB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86" y="1773183"/>
            <a:ext cx="7815960" cy="19477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EE8C4E-F53B-4CE6-B613-A2A9C14F1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865" y="2477380"/>
            <a:ext cx="8304315" cy="20588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CF80FD-240A-4BE8-B612-1FD1BCD34B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2638" y="3578401"/>
            <a:ext cx="8086724" cy="19477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839406-A634-4399-AB19-AFB50B34DF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0933" y="4271481"/>
            <a:ext cx="8402881" cy="248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2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7E6FF-9CC2-45A9-8A67-F1927EAB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2"/>
            <a:ext cx="8333223" cy="810144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uses all this info and why is it important? 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818DE8-5293-49D0-A49B-061315867DFA}"/>
              </a:ext>
            </a:extLst>
          </p:cNvPr>
          <p:cNvSpPr txBox="1"/>
          <p:nvPr/>
        </p:nvSpPr>
        <p:spPr>
          <a:xfrm>
            <a:off x="678224" y="1528724"/>
            <a:ext cx="337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State Program Administrators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04902D-138F-46D2-92C6-B25AEDAB2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37" y="1989463"/>
            <a:ext cx="2511100" cy="2511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33FA5A-D018-4768-9BB9-67BD03748B12}"/>
              </a:ext>
            </a:extLst>
          </p:cNvPr>
          <p:cNvSpPr txBox="1"/>
          <p:nvPr/>
        </p:nvSpPr>
        <p:spPr>
          <a:xfrm>
            <a:off x="4232485" y="1504070"/>
            <a:ext cx="409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Employment &amp; Training Administration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8269E7-7629-40C5-933A-EF0BBAAD7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054" y="1989463"/>
            <a:ext cx="2522310" cy="2511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D8258A-F456-4EB7-B6A1-56BA70FF9AAB}"/>
              </a:ext>
            </a:extLst>
          </p:cNvPr>
          <p:cNvSpPr txBox="1"/>
          <p:nvPr/>
        </p:nvSpPr>
        <p:spPr>
          <a:xfrm>
            <a:off x="8240617" y="1504070"/>
            <a:ext cx="3371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United States Congress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9F4722-D562-426E-8356-8318DF01AC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812" y="1989464"/>
            <a:ext cx="2511100" cy="251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68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DAFBF-71AF-44A8-B438-2BC4A8025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can I do with all this info?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E37D2-42E1-4CE3-8B53-FFD1ED810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 Program Design</a:t>
            </a:r>
          </a:p>
          <a:p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 Impact of Outreach Initiatives</a:t>
            </a:r>
          </a:p>
          <a:p>
            <a:pPr marL="0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Apply for Grants</a:t>
            </a: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Tell the workforce story</a:t>
            </a: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L&amp;I Workforce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honest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Magnifying glass showing decling performance">
            <a:extLst>
              <a:ext uri="{FF2B5EF4-FFF2-40B4-BE49-F238E27FC236}">
                <a16:creationId xmlns:a16="http://schemas.microsoft.com/office/drawing/2014/main" id="{0B5C0211-85C3-44D0-9A33-D56501B02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47" y="1750266"/>
            <a:ext cx="5312886" cy="354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0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9E826-8CB3-4BA4-9446-8FE8F2342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8843"/>
            <a:ext cx="9144000" cy="1146875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Question: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9C1D7AB-746E-49F2-ADB6-27033F5C1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1978305"/>
            <a:ext cx="10163175" cy="1655762"/>
          </a:xfrm>
        </p:spPr>
        <p:txBody>
          <a:bodyPr/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all types of employment get counted towards Performance?</a:t>
            </a:r>
            <a:endParaRPr lang="en-US" dirty="0"/>
          </a:p>
        </p:txBody>
      </p:sp>
      <p:pic>
        <p:nvPicPr>
          <p:cNvPr id="5" name="Picture 4" descr="Construction worker cutting through metal">
            <a:extLst>
              <a:ext uri="{FF2B5EF4-FFF2-40B4-BE49-F238E27FC236}">
                <a16:creationId xmlns:a16="http://schemas.microsoft.com/office/drawing/2014/main" id="{BB2E2B03-24D3-4BA6-A0F3-DF74908D9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5" y="2954304"/>
            <a:ext cx="6219825" cy="334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27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9EB0-62DC-4E86-8566-472E018758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if someone exits for a reason other than employment?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5FA61C8-E9EE-4C02-98D0-098C4706DD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there a benefit to adding their employment info if you find out they are employed later?</a:t>
            </a:r>
            <a:endParaRPr lang="en-US" dirty="0"/>
          </a:p>
        </p:txBody>
      </p:sp>
      <p:pic>
        <p:nvPicPr>
          <p:cNvPr id="4" name="Picture 3" descr="White door in white room">
            <a:extLst>
              <a:ext uri="{FF2B5EF4-FFF2-40B4-BE49-F238E27FC236}">
                <a16:creationId xmlns:a16="http://schemas.microsoft.com/office/drawing/2014/main" id="{207702B8-5ABE-4EA9-A8BC-62F97CAD0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540600"/>
            <a:ext cx="5461500" cy="364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94227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3C8094E-75C3-DC45-8F2E-10906A26C4DB}" vid="{318D0C9C-F9EF-8F4B-AE7E-87FC25AF48AD}"/>
    </a:ext>
  </a:extLst>
</a:theme>
</file>

<file path=ppt/theme/theme2.xml><?xml version="1.0" encoding="utf-8"?>
<a:theme xmlns:a="http://schemas.openxmlformats.org/drawingml/2006/main" name="1_Office Them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3C8094E-75C3-DC45-8F2E-10906A26C4DB}" vid="{318D0C9C-F9EF-8F4B-AE7E-87FC25AF48A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955A6965438B489A7AAD2D9FBF0D79" ma:contentTypeVersion="1" ma:contentTypeDescription="Create a new document." ma:contentTypeScope="" ma:versionID="d66bb30224451c9d22769ef83a5648b5">
  <xsd:schema xmlns:xsd="http://www.w3.org/2001/XMLSchema" xmlns:xs="http://www.w3.org/2001/XMLSchema" xmlns:p="http://schemas.microsoft.com/office/2006/metadata/properties" xmlns:ns1="http://schemas.microsoft.com/sharepoint/v3" xmlns:ns2="6ea33ccd-cebb-4f47-8676-1d27cfbcda92" targetNamespace="http://schemas.microsoft.com/office/2006/metadata/properties" ma:root="true" ma:fieldsID="4a374ea46a926fc4655e8482f5ae0143" ns1:_="" ns2:_="">
    <xsd:import namespace="http://schemas.microsoft.com/sharepoint/v3"/>
    <xsd:import namespace="6ea33ccd-cebb-4f47-8676-1d27cfbcda9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a33ccd-cebb-4f47-8676-1d27cfbcda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6ea33ccd-cebb-4f47-8676-1d27cfbcda92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7D86B5B-F84D-4A13-96FB-2F2873AFA286}"/>
</file>

<file path=customXml/itemProps2.xml><?xml version="1.0" encoding="utf-8"?>
<ds:datastoreItem xmlns:ds="http://schemas.openxmlformats.org/officeDocument/2006/customXml" ds:itemID="{E17A6175-3E42-4D2B-B8FD-3FCD13DBF9AA}"/>
</file>

<file path=customXml/itemProps3.xml><?xml version="1.0" encoding="utf-8"?>
<ds:datastoreItem xmlns:ds="http://schemas.openxmlformats.org/officeDocument/2006/customXml" ds:itemID="{26CE8D29-7E44-4B4A-AB05-FB27DE62F0C7}"/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978</TotalTime>
  <Words>373</Words>
  <Application>Microsoft Office PowerPoint</Application>
  <PresentationFormat>Widescreen</PresentationFormat>
  <Paragraphs>79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Gill Sans SemiBold</vt:lpstr>
      <vt:lpstr>Montserrat</vt:lpstr>
      <vt:lpstr>Times New Roman</vt:lpstr>
      <vt:lpstr>3_Office Theme</vt:lpstr>
      <vt:lpstr>1_Office Theme</vt:lpstr>
      <vt:lpstr>Let’s Take the Trolley into the Neighborhood of Performance  </vt:lpstr>
      <vt:lpstr>Standard Quarterly Report</vt:lpstr>
      <vt:lpstr>Objectives</vt:lpstr>
      <vt:lpstr>Who is counted in Performance? </vt:lpstr>
      <vt:lpstr>Where does the data in the reports come from? </vt:lpstr>
      <vt:lpstr>Who uses all this info and why is it important? </vt:lpstr>
      <vt:lpstr>What can I do with all this info?</vt:lpstr>
      <vt:lpstr>Question:</vt:lpstr>
      <vt:lpstr>What if someone exits for a reason other than employment?   </vt:lpstr>
      <vt:lpstr>The median earnings on the report seems low. </vt:lpstr>
      <vt:lpstr>My Title I Provider indicated the participant reports seem to be missing 2 people who completed WIOA Title I service last year.    Why don’t I see them in the reports? </vt:lpstr>
      <vt:lpstr>What are some ways I can tell if someone is co-enrolled and the outcomes achieved will be delayed? </vt:lpstr>
      <vt:lpstr>Common Measures Activity Log</vt:lpstr>
      <vt:lpstr>What are the data ranges for data validation?</vt:lpstr>
      <vt:lpstr>There are several people on my MSG report who have gains entered in the system that aren’t reflected in the report. </vt:lpstr>
      <vt:lpstr>What can YOU do to ensure the data tells the best story?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Take the Trolley into the Neighborhood of Performance  </dc:title>
  <dc:creator>Bazzle, Michelle</dc:creator>
  <cp:lastModifiedBy>Long, Shelli</cp:lastModifiedBy>
  <cp:revision>82</cp:revision>
  <cp:lastPrinted>2024-03-27T12:19:07Z</cp:lastPrinted>
  <dcterms:created xsi:type="dcterms:W3CDTF">2024-03-08T13:11:47Z</dcterms:created>
  <dcterms:modified xsi:type="dcterms:W3CDTF">2024-04-11T13:07:49Z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0x01010050955A6965438B489A7AAD2D9FBF0D79</vt:lpwstr>
  </property>
  <property fmtid="{D5CDD505-2E9C-101B-9397-08002B2CF9AE}" pid="3" name="Order">
    <vt:r8>4100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